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16"/>
  </p:notesMasterIdLst>
  <p:sldIdLst>
    <p:sldId id="434" r:id="rId5"/>
    <p:sldId id="459" r:id="rId6"/>
    <p:sldId id="475" r:id="rId7"/>
    <p:sldId id="478" r:id="rId8"/>
    <p:sldId id="479" r:id="rId9"/>
    <p:sldId id="480" r:id="rId10"/>
    <p:sldId id="484" r:id="rId11"/>
    <p:sldId id="483" r:id="rId12"/>
    <p:sldId id="485" r:id="rId13"/>
    <p:sldId id="474" r:id="rId14"/>
    <p:sldId id="444" r:id="rId15"/>
  </p:sldIdLst>
  <p:sldSz cx="24384000" cy="13716000"/>
  <p:notesSz cx="6858000" cy="9144000"/>
  <p:defaultTextStyle>
    <a:defPPr>
      <a:defRPr lang="en-US"/>
    </a:defPPr>
    <a:lvl1pPr marL="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8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7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6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5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4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3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20" algn="l" defTabSz="45719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ukesh patel" initials="mp" lastIdx="11" clrIdx="0"/>
  <p:cmAuthor id="1" name="Ashley Sorgi" initials="AS" lastIdx="1" clrIdx="1"/>
  <p:cmAuthor id="2" name="Petra Stankard" initials="PS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903"/>
    <a:srgbClr val="BFD730"/>
    <a:srgbClr val="00B5E1"/>
    <a:srgbClr val="F5F5F5"/>
    <a:srgbClr val="09136D"/>
    <a:srgbClr val="0000FF"/>
    <a:srgbClr val="060C46"/>
    <a:srgbClr val="C71394"/>
    <a:srgbClr val="19B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13D7F8-4BFB-CE43-8743-597A6179E481}" v="39" dt="2019-03-27T12:31:15.218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84592" autoAdjust="0"/>
  </p:normalViewPr>
  <p:slideViewPr>
    <p:cSldViewPr snapToGrid="0">
      <p:cViewPr varScale="1">
        <p:scale>
          <a:sx n="66" d="100"/>
          <a:sy n="66" d="100"/>
        </p:scale>
        <p:origin x="-200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F47EC-A4A5-C746-9401-81C17A59C046}" type="datetimeFigureOut">
              <a:rPr lang="en-US" smtClean="0"/>
              <a:t>11/1/19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593FA-E9AB-EC48-9716-96CC64AC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1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6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5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4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3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2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593FA-E9AB-EC48-9716-96CC64AC76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593FA-E9AB-EC48-9716-96CC64AC76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60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06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BFB8A5-55E7-45D3-8E53-1CD973039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09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8C46C8-0241-4691-BB91-BA3E284786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75051"/>
            <a:ext cx="24384000" cy="8010526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80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8C46C8-0241-4691-BB91-BA3E284786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1585576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4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929B472-3B93-40E4-99A5-2AB03BFB7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0920" y="2321171"/>
            <a:ext cx="10699003" cy="9724290"/>
          </a:xfrm>
          <a:custGeom>
            <a:avLst/>
            <a:gdLst>
              <a:gd name="connsiteX0" fmla="*/ 0 w 10699002"/>
              <a:gd name="connsiteY0" fmla="*/ 0 h 9724290"/>
              <a:gd name="connsiteX1" fmla="*/ 10699002 w 10699002"/>
              <a:gd name="connsiteY1" fmla="*/ 0 h 9724290"/>
              <a:gd name="connsiteX2" fmla="*/ 10699002 w 10699002"/>
              <a:gd name="connsiteY2" fmla="*/ 9724290 h 9724290"/>
              <a:gd name="connsiteX3" fmla="*/ 0 w 10699002"/>
              <a:gd name="connsiteY3" fmla="*/ 9724290 h 972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9002" h="9724290">
                <a:moveTo>
                  <a:pt x="0" y="0"/>
                </a:moveTo>
                <a:lnTo>
                  <a:pt x="10699002" y="0"/>
                </a:lnTo>
                <a:lnTo>
                  <a:pt x="10699002" y="9724290"/>
                </a:lnTo>
                <a:lnTo>
                  <a:pt x="0" y="9724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5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EC61C20-0630-4B6E-B1B6-6343BDB709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8171" y="2426483"/>
            <a:ext cx="6195237" cy="8881214"/>
          </a:xfrm>
          <a:custGeom>
            <a:avLst/>
            <a:gdLst>
              <a:gd name="connsiteX0" fmla="*/ 0 w 6195237"/>
              <a:gd name="connsiteY0" fmla="*/ 0 h 8881214"/>
              <a:gd name="connsiteX1" fmla="*/ 6195237 w 6195237"/>
              <a:gd name="connsiteY1" fmla="*/ 0 h 8881214"/>
              <a:gd name="connsiteX2" fmla="*/ 6195237 w 6195237"/>
              <a:gd name="connsiteY2" fmla="*/ 8881214 h 8881214"/>
              <a:gd name="connsiteX3" fmla="*/ 0 w 6195237"/>
              <a:gd name="connsiteY3" fmla="*/ 8881214 h 88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5237" h="8881214">
                <a:moveTo>
                  <a:pt x="0" y="0"/>
                </a:moveTo>
                <a:lnTo>
                  <a:pt x="6195237" y="0"/>
                </a:lnTo>
                <a:lnTo>
                  <a:pt x="6195237" y="8881214"/>
                </a:lnTo>
                <a:lnTo>
                  <a:pt x="0" y="88812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52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801B490-741F-4C57-855B-B7D878A1C1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39413" y="4807548"/>
            <a:ext cx="3127104" cy="3127104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1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140E655A-ADC8-4FB4-AEDD-FCAA32F047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948776" y="4959948"/>
            <a:ext cx="3127104" cy="3127104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6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8797B73-C46A-41B7-893B-9EB5D3AC6D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860973" y="4959948"/>
            <a:ext cx="3127104" cy="3127104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6" y="0"/>
                  <a:pt x="3127104" y="700026"/>
                  <a:pt x="3127104" y="1563552"/>
                </a:cubicBezTo>
                <a:cubicBezTo>
                  <a:pt x="3127104" y="2427078"/>
                  <a:pt x="2427076" y="3127104"/>
                  <a:pt x="1563552" y="3127104"/>
                </a:cubicBezTo>
                <a:cubicBezTo>
                  <a:pt x="700024" y="3127104"/>
                  <a:pt x="0" y="2427078"/>
                  <a:pt x="0" y="1563552"/>
                </a:cubicBezTo>
                <a:cubicBezTo>
                  <a:pt x="0" y="700026"/>
                  <a:pt x="700024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B426AAF-7C33-48E9-9A63-65F00A24A2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30051" y="4655148"/>
            <a:ext cx="3127104" cy="3127104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3100"/>
            </a:lvl1pPr>
          </a:lstStyle>
          <a:p>
            <a:r>
              <a:rPr lang="en-US"/>
              <a:t>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5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CE07DC9C-0D0D-4772-A4A3-0E16299255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488343" y="2925510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3" y="0"/>
                  <a:pt x="2072136" y="463863"/>
                  <a:pt x="2072136" y="1036068"/>
                </a:cubicBezTo>
                <a:cubicBezTo>
                  <a:pt x="2072136" y="1608273"/>
                  <a:pt x="1608273" y="2072136"/>
                  <a:pt x="1036068" y="2072136"/>
                </a:cubicBezTo>
                <a:cubicBezTo>
                  <a:pt x="463863" y="2072136"/>
                  <a:pt x="0" y="1608273"/>
                  <a:pt x="0" y="1036068"/>
                </a:cubicBezTo>
                <a:cubicBezTo>
                  <a:pt x="0" y="463863"/>
                  <a:pt x="463863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E18D5592-4094-4B21-B32E-8D11D49371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2633" y="7763174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3" y="0"/>
                  <a:pt x="2072136" y="463863"/>
                  <a:pt x="2072136" y="1036068"/>
                </a:cubicBezTo>
                <a:cubicBezTo>
                  <a:pt x="2072136" y="1608273"/>
                  <a:pt x="1608273" y="2072136"/>
                  <a:pt x="1036068" y="2072136"/>
                </a:cubicBezTo>
                <a:cubicBezTo>
                  <a:pt x="463863" y="2072136"/>
                  <a:pt x="0" y="1608273"/>
                  <a:pt x="0" y="1036068"/>
                </a:cubicBezTo>
                <a:cubicBezTo>
                  <a:pt x="0" y="463863"/>
                  <a:pt x="463863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A3FBC332-A501-4016-B1BF-0C9BBFC5365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6897" y="7771598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3" y="0"/>
                  <a:pt x="2072136" y="463863"/>
                  <a:pt x="2072136" y="1036068"/>
                </a:cubicBezTo>
                <a:cubicBezTo>
                  <a:pt x="2072136" y="1608273"/>
                  <a:pt x="1608273" y="2072136"/>
                  <a:pt x="1036068" y="2072136"/>
                </a:cubicBezTo>
                <a:cubicBezTo>
                  <a:pt x="463863" y="2072136"/>
                  <a:pt x="0" y="1608273"/>
                  <a:pt x="0" y="1036068"/>
                </a:cubicBezTo>
                <a:cubicBezTo>
                  <a:pt x="0" y="463863"/>
                  <a:pt x="463863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055CB377-8CDC-4D22-9E00-F3FD0420C9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488343" y="7780022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3" y="0"/>
                  <a:pt x="2072136" y="463863"/>
                  <a:pt x="2072136" y="1036068"/>
                </a:cubicBezTo>
                <a:cubicBezTo>
                  <a:pt x="2072136" y="1608273"/>
                  <a:pt x="1608273" y="2072136"/>
                  <a:pt x="1036068" y="2072136"/>
                </a:cubicBezTo>
                <a:cubicBezTo>
                  <a:pt x="463863" y="2072136"/>
                  <a:pt x="0" y="1608273"/>
                  <a:pt x="0" y="1036068"/>
                </a:cubicBezTo>
                <a:cubicBezTo>
                  <a:pt x="0" y="463863"/>
                  <a:pt x="463863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7B5E8521-96A8-4695-97B5-850F135B0D3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8609791" y="7788446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2" y="0"/>
                  <a:pt x="2072136" y="463863"/>
                  <a:pt x="2072136" y="1036068"/>
                </a:cubicBezTo>
                <a:cubicBezTo>
                  <a:pt x="2072136" y="1608273"/>
                  <a:pt x="1608272" y="2072136"/>
                  <a:pt x="1036068" y="2072136"/>
                </a:cubicBezTo>
                <a:cubicBezTo>
                  <a:pt x="463862" y="2072136"/>
                  <a:pt x="0" y="1608273"/>
                  <a:pt x="0" y="1036068"/>
                </a:cubicBezTo>
                <a:cubicBezTo>
                  <a:pt x="0" y="463863"/>
                  <a:pt x="463862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0B69F992-8033-466F-A1B0-D46AF2B52E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62633" y="2908662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3" y="0"/>
                  <a:pt x="2072136" y="463863"/>
                  <a:pt x="2072136" y="1036068"/>
                </a:cubicBezTo>
                <a:cubicBezTo>
                  <a:pt x="2072136" y="1608273"/>
                  <a:pt x="1608273" y="2072136"/>
                  <a:pt x="1036068" y="2072136"/>
                </a:cubicBezTo>
                <a:cubicBezTo>
                  <a:pt x="463863" y="2072136"/>
                  <a:pt x="0" y="1608273"/>
                  <a:pt x="0" y="1036068"/>
                </a:cubicBezTo>
                <a:cubicBezTo>
                  <a:pt x="0" y="463863"/>
                  <a:pt x="463863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1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32229B04-F4D3-45C3-B81A-C787AC6840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97" y="2917086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3" y="0"/>
                  <a:pt x="2072136" y="463863"/>
                  <a:pt x="2072136" y="1036068"/>
                </a:cubicBezTo>
                <a:cubicBezTo>
                  <a:pt x="2072136" y="1608273"/>
                  <a:pt x="1608273" y="2072136"/>
                  <a:pt x="1036068" y="2072136"/>
                </a:cubicBezTo>
                <a:cubicBezTo>
                  <a:pt x="463863" y="2072136"/>
                  <a:pt x="0" y="1608273"/>
                  <a:pt x="0" y="1036068"/>
                </a:cubicBezTo>
                <a:cubicBezTo>
                  <a:pt x="0" y="463863"/>
                  <a:pt x="463863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6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5DC81E7B-F000-4FFB-82AB-D49027A07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09791" y="2933934"/>
            <a:ext cx="2072136" cy="2072136"/>
          </a:xfrm>
          <a:custGeom>
            <a:avLst/>
            <a:gdLst>
              <a:gd name="connsiteX0" fmla="*/ 1036068 w 2072136"/>
              <a:gd name="connsiteY0" fmla="*/ 0 h 2072136"/>
              <a:gd name="connsiteX1" fmla="*/ 2072136 w 2072136"/>
              <a:gd name="connsiteY1" fmla="*/ 1036068 h 2072136"/>
              <a:gd name="connsiteX2" fmla="*/ 1036068 w 2072136"/>
              <a:gd name="connsiteY2" fmla="*/ 2072136 h 2072136"/>
              <a:gd name="connsiteX3" fmla="*/ 0 w 2072136"/>
              <a:gd name="connsiteY3" fmla="*/ 1036068 h 2072136"/>
              <a:gd name="connsiteX4" fmla="*/ 1036068 w 2072136"/>
              <a:gd name="connsiteY4" fmla="*/ 0 h 207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136" h="2072136">
                <a:moveTo>
                  <a:pt x="1036068" y="0"/>
                </a:moveTo>
                <a:cubicBezTo>
                  <a:pt x="1608272" y="0"/>
                  <a:pt x="2072136" y="463863"/>
                  <a:pt x="2072136" y="1036068"/>
                </a:cubicBezTo>
                <a:cubicBezTo>
                  <a:pt x="2072136" y="1608273"/>
                  <a:pt x="1608272" y="2072136"/>
                  <a:pt x="1036068" y="2072136"/>
                </a:cubicBezTo>
                <a:cubicBezTo>
                  <a:pt x="463862" y="2072136"/>
                  <a:pt x="0" y="1608273"/>
                  <a:pt x="0" y="1036068"/>
                </a:cubicBezTo>
                <a:cubicBezTo>
                  <a:pt x="0" y="463863"/>
                  <a:pt x="463862" y="0"/>
                  <a:pt x="10360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Picture</a:t>
            </a: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7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7D29FC-8B8A-429D-BE2A-9A6AE660BD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645" y="0"/>
            <a:ext cx="6140043" cy="1371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77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22CB69E3-FF6B-4044-9883-24007ECCEE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521" y="1802681"/>
            <a:ext cx="5704979" cy="10487558"/>
          </a:xfrm>
          <a:custGeom>
            <a:avLst/>
            <a:gdLst>
              <a:gd name="connsiteX0" fmla="*/ 0 w 5704978"/>
              <a:gd name="connsiteY0" fmla="*/ 0 h 10487558"/>
              <a:gd name="connsiteX1" fmla="*/ 5704978 w 5704978"/>
              <a:gd name="connsiteY1" fmla="*/ 0 h 10487558"/>
              <a:gd name="connsiteX2" fmla="*/ 5704978 w 5704978"/>
              <a:gd name="connsiteY2" fmla="*/ 10487558 h 10487558"/>
              <a:gd name="connsiteX3" fmla="*/ 0 w 5704978"/>
              <a:gd name="connsiteY3" fmla="*/ 10487558 h 1048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4978" h="10487558">
                <a:moveTo>
                  <a:pt x="0" y="0"/>
                </a:moveTo>
                <a:lnTo>
                  <a:pt x="5704978" y="0"/>
                </a:lnTo>
                <a:lnTo>
                  <a:pt x="5704978" y="10487558"/>
                </a:lnTo>
                <a:lnTo>
                  <a:pt x="0" y="10487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C56F84A8-7D16-4C5F-AA96-76D48523B4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0033" y="1802681"/>
            <a:ext cx="5704979" cy="10487558"/>
          </a:xfrm>
          <a:custGeom>
            <a:avLst/>
            <a:gdLst>
              <a:gd name="connsiteX0" fmla="*/ 0 w 5704978"/>
              <a:gd name="connsiteY0" fmla="*/ 0 h 10487558"/>
              <a:gd name="connsiteX1" fmla="*/ 5704978 w 5704978"/>
              <a:gd name="connsiteY1" fmla="*/ 0 h 10487558"/>
              <a:gd name="connsiteX2" fmla="*/ 5704978 w 5704978"/>
              <a:gd name="connsiteY2" fmla="*/ 10487558 h 10487558"/>
              <a:gd name="connsiteX3" fmla="*/ 0 w 5704978"/>
              <a:gd name="connsiteY3" fmla="*/ 10487558 h 1048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4978" h="10487558">
                <a:moveTo>
                  <a:pt x="0" y="0"/>
                </a:moveTo>
                <a:lnTo>
                  <a:pt x="5704978" y="0"/>
                </a:lnTo>
                <a:lnTo>
                  <a:pt x="5704978" y="10487558"/>
                </a:lnTo>
                <a:lnTo>
                  <a:pt x="0" y="10487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0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33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9346A1-EE0C-4178-8565-71ECADD343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65339"/>
            <a:ext cx="13331824" cy="9763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7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9346A1-EE0C-4178-8565-71ECADD343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9773" y="1032072"/>
            <a:ext cx="5752747" cy="12028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09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9346A1-EE0C-4178-8565-71ECADD343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1418" y="3425399"/>
            <a:ext cx="5800589" cy="74170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74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87038FC-EE67-4378-91EF-C2FC6E9E8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424" y="1774827"/>
            <a:ext cx="4056064" cy="101663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FAE4EDCC-B048-49D0-8F98-31D78125D1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14587" y="1774525"/>
            <a:ext cx="4056064" cy="101663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xmlns="" id="{3C90E1CB-FFD6-403F-BABB-CD81E95FC4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78480" y="1774525"/>
            <a:ext cx="4056064" cy="101663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70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D45CAD7-2B69-4971-942E-33A018D8E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42703" y="1032073"/>
            <a:ext cx="6113464" cy="1203146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888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71E6A32-BCC8-42F0-9B1A-BFF81A446B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963864"/>
            <a:ext cx="11975691" cy="778827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801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DB96EFA-15E6-4B8D-B765-3BABC21D36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2" y="1031874"/>
            <a:ext cx="11095037" cy="12028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1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EE5FB7F-3D94-4B12-838D-31EB34AC3D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89916" y="2330244"/>
            <a:ext cx="4527757" cy="4527756"/>
          </a:xfrm>
          <a:custGeom>
            <a:avLst/>
            <a:gdLst>
              <a:gd name="connsiteX0" fmla="*/ 0 w 4527756"/>
              <a:gd name="connsiteY0" fmla="*/ 0 h 4527755"/>
              <a:gd name="connsiteX1" fmla="*/ 4527756 w 4527756"/>
              <a:gd name="connsiteY1" fmla="*/ 0 h 4527755"/>
              <a:gd name="connsiteX2" fmla="*/ 4527756 w 4527756"/>
              <a:gd name="connsiteY2" fmla="*/ 4527755 h 4527755"/>
              <a:gd name="connsiteX3" fmla="*/ 0 w 4527756"/>
              <a:gd name="connsiteY3" fmla="*/ 4527755 h 45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7756" h="4527755">
                <a:moveTo>
                  <a:pt x="0" y="0"/>
                </a:moveTo>
                <a:lnTo>
                  <a:pt x="4527756" y="0"/>
                </a:lnTo>
                <a:lnTo>
                  <a:pt x="4527756" y="4527755"/>
                </a:lnTo>
                <a:lnTo>
                  <a:pt x="0" y="45277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C8ADBC20-1040-49D8-A356-AA3277362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62162" y="6858002"/>
            <a:ext cx="4527757" cy="4527756"/>
          </a:xfrm>
          <a:custGeom>
            <a:avLst/>
            <a:gdLst>
              <a:gd name="connsiteX0" fmla="*/ 0 w 4527756"/>
              <a:gd name="connsiteY0" fmla="*/ 0 h 4527755"/>
              <a:gd name="connsiteX1" fmla="*/ 4527756 w 4527756"/>
              <a:gd name="connsiteY1" fmla="*/ 0 h 4527755"/>
              <a:gd name="connsiteX2" fmla="*/ 4527756 w 4527756"/>
              <a:gd name="connsiteY2" fmla="*/ 4527755 h 4527755"/>
              <a:gd name="connsiteX3" fmla="*/ 0 w 4527756"/>
              <a:gd name="connsiteY3" fmla="*/ 4527755 h 45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7756" h="4527755">
                <a:moveTo>
                  <a:pt x="0" y="0"/>
                </a:moveTo>
                <a:lnTo>
                  <a:pt x="4527756" y="0"/>
                </a:lnTo>
                <a:lnTo>
                  <a:pt x="4527756" y="4527755"/>
                </a:lnTo>
                <a:lnTo>
                  <a:pt x="0" y="45277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694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3DFC3A0-7B4B-40EC-B75A-6151AD0684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20699" y="2247905"/>
            <a:ext cx="10191499" cy="9354930"/>
          </a:xfrm>
          <a:custGeom>
            <a:avLst/>
            <a:gdLst>
              <a:gd name="connsiteX0" fmla="*/ 0 w 10191498"/>
              <a:gd name="connsiteY0" fmla="*/ 0 h 9354930"/>
              <a:gd name="connsiteX1" fmla="*/ 10191498 w 10191498"/>
              <a:gd name="connsiteY1" fmla="*/ 0 h 9354930"/>
              <a:gd name="connsiteX2" fmla="*/ 10191498 w 10191498"/>
              <a:gd name="connsiteY2" fmla="*/ 9354930 h 9354930"/>
              <a:gd name="connsiteX3" fmla="*/ 0 w 10191498"/>
              <a:gd name="connsiteY3" fmla="*/ 9354930 h 93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1498" h="9354930">
                <a:moveTo>
                  <a:pt x="0" y="0"/>
                </a:moveTo>
                <a:lnTo>
                  <a:pt x="10191498" y="0"/>
                </a:lnTo>
                <a:lnTo>
                  <a:pt x="10191498" y="9354930"/>
                </a:lnTo>
                <a:lnTo>
                  <a:pt x="0" y="93549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B6522A8-2038-420B-9034-BD8819C310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66724" y="1032073"/>
            <a:ext cx="5599021" cy="12028734"/>
          </a:xfrm>
          <a:custGeom>
            <a:avLst/>
            <a:gdLst>
              <a:gd name="connsiteX0" fmla="*/ 0 w 5599022"/>
              <a:gd name="connsiteY0" fmla="*/ 0 h 12028734"/>
              <a:gd name="connsiteX1" fmla="*/ 5599022 w 5599022"/>
              <a:gd name="connsiteY1" fmla="*/ 0 h 12028734"/>
              <a:gd name="connsiteX2" fmla="*/ 5599022 w 5599022"/>
              <a:gd name="connsiteY2" fmla="*/ 12028734 h 12028734"/>
              <a:gd name="connsiteX3" fmla="*/ 0 w 5599022"/>
              <a:gd name="connsiteY3" fmla="*/ 12028734 h 1202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9022" h="12028734">
                <a:moveTo>
                  <a:pt x="0" y="0"/>
                </a:moveTo>
                <a:lnTo>
                  <a:pt x="5599022" y="0"/>
                </a:lnTo>
                <a:lnTo>
                  <a:pt x="5599022" y="12028734"/>
                </a:lnTo>
                <a:lnTo>
                  <a:pt x="0" y="120287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7D1AF29-69D2-4499-8CB1-0B5645213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724332" y="1032073"/>
            <a:ext cx="5282483" cy="12028734"/>
          </a:xfrm>
          <a:custGeom>
            <a:avLst/>
            <a:gdLst>
              <a:gd name="connsiteX0" fmla="*/ 0 w 5282482"/>
              <a:gd name="connsiteY0" fmla="*/ 0 h 12028734"/>
              <a:gd name="connsiteX1" fmla="*/ 5282482 w 5282482"/>
              <a:gd name="connsiteY1" fmla="*/ 0 h 12028734"/>
              <a:gd name="connsiteX2" fmla="*/ 5282482 w 5282482"/>
              <a:gd name="connsiteY2" fmla="*/ 12028734 h 12028734"/>
              <a:gd name="connsiteX3" fmla="*/ 0 w 5282482"/>
              <a:gd name="connsiteY3" fmla="*/ 12028734 h 1202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2482" h="12028734">
                <a:moveTo>
                  <a:pt x="0" y="0"/>
                </a:moveTo>
                <a:lnTo>
                  <a:pt x="5282482" y="0"/>
                </a:lnTo>
                <a:lnTo>
                  <a:pt x="5282482" y="12028734"/>
                </a:lnTo>
                <a:lnTo>
                  <a:pt x="0" y="120287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6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1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6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4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752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189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627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4006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503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90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ADF051B-5FCD-4CF9-A967-AC6AAD5AC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24332" y="1032073"/>
            <a:ext cx="5282483" cy="12028734"/>
          </a:xfrm>
          <a:custGeom>
            <a:avLst/>
            <a:gdLst>
              <a:gd name="connsiteX0" fmla="*/ 0 w 5282482"/>
              <a:gd name="connsiteY0" fmla="*/ 0 h 12028734"/>
              <a:gd name="connsiteX1" fmla="*/ 5282482 w 5282482"/>
              <a:gd name="connsiteY1" fmla="*/ 0 h 12028734"/>
              <a:gd name="connsiteX2" fmla="*/ 5282482 w 5282482"/>
              <a:gd name="connsiteY2" fmla="*/ 12028734 h 12028734"/>
              <a:gd name="connsiteX3" fmla="*/ 0 w 5282482"/>
              <a:gd name="connsiteY3" fmla="*/ 12028734 h 1202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2482" h="12028734">
                <a:moveTo>
                  <a:pt x="0" y="0"/>
                </a:moveTo>
                <a:lnTo>
                  <a:pt x="5282482" y="0"/>
                </a:lnTo>
                <a:lnTo>
                  <a:pt x="5282482" y="12028734"/>
                </a:lnTo>
                <a:lnTo>
                  <a:pt x="0" y="120287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815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7E93C5A6-E4B7-468E-AD4E-D53F377DE9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0116" y="1032072"/>
            <a:ext cx="13021901" cy="12028756"/>
          </a:xfrm>
          <a:custGeom>
            <a:avLst/>
            <a:gdLst>
              <a:gd name="connsiteX0" fmla="*/ 0 w 13021902"/>
              <a:gd name="connsiteY0" fmla="*/ 0 h 12028755"/>
              <a:gd name="connsiteX1" fmla="*/ 13021902 w 13021902"/>
              <a:gd name="connsiteY1" fmla="*/ 0 h 12028755"/>
              <a:gd name="connsiteX2" fmla="*/ 13021902 w 13021902"/>
              <a:gd name="connsiteY2" fmla="*/ 12028755 h 12028755"/>
              <a:gd name="connsiteX3" fmla="*/ 0 w 13021902"/>
              <a:gd name="connsiteY3" fmla="*/ 12028755 h 1202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1902" h="12028755">
                <a:moveTo>
                  <a:pt x="0" y="0"/>
                </a:moveTo>
                <a:lnTo>
                  <a:pt x="13021902" y="0"/>
                </a:lnTo>
                <a:lnTo>
                  <a:pt x="13021902" y="12028755"/>
                </a:lnTo>
                <a:lnTo>
                  <a:pt x="0" y="120287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61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448C989-F2A3-4192-BF8C-A7115249FC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61777" y="2735952"/>
            <a:ext cx="4559592" cy="4559592"/>
          </a:xfrm>
          <a:custGeom>
            <a:avLst/>
            <a:gdLst>
              <a:gd name="connsiteX0" fmla="*/ 2279796 w 4559592"/>
              <a:gd name="connsiteY0" fmla="*/ 0 h 4559592"/>
              <a:gd name="connsiteX1" fmla="*/ 4559592 w 4559592"/>
              <a:gd name="connsiteY1" fmla="*/ 2279796 h 4559592"/>
              <a:gd name="connsiteX2" fmla="*/ 2279796 w 4559592"/>
              <a:gd name="connsiteY2" fmla="*/ 4559592 h 4559592"/>
              <a:gd name="connsiteX3" fmla="*/ 0 w 4559592"/>
              <a:gd name="connsiteY3" fmla="*/ 2279796 h 4559592"/>
              <a:gd name="connsiteX4" fmla="*/ 2279796 w 4559592"/>
              <a:gd name="connsiteY4" fmla="*/ 0 h 455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592" h="4559592">
                <a:moveTo>
                  <a:pt x="2279796" y="0"/>
                </a:moveTo>
                <a:cubicBezTo>
                  <a:pt x="3538892" y="0"/>
                  <a:pt x="4559592" y="1020699"/>
                  <a:pt x="4559592" y="2279796"/>
                </a:cubicBezTo>
                <a:cubicBezTo>
                  <a:pt x="4559592" y="3538893"/>
                  <a:pt x="3538892" y="4559592"/>
                  <a:pt x="2279796" y="4559592"/>
                </a:cubicBezTo>
                <a:cubicBezTo>
                  <a:pt x="1020700" y="4559592"/>
                  <a:pt x="0" y="3538893"/>
                  <a:pt x="0" y="2279796"/>
                </a:cubicBezTo>
                <a:cubicBezTo>
                  <a:pt x="0" y="1020699"/>
                  <a:pt x="1020700" y="0"/>
                  <a:pt x="22797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A9F0C50-B21B-4A24-BA33-43BE3BEBB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12207" y="6375012"/>
            <a:ext cx="4559592" cy="4559592"/>
          </a:xfrm>
          <a:custGeom>
            <a:avLst/>
            <a:gdLst>
              <a:gd name="connsiteX0" fmla="*/ 2279796 w 4559592"/>
              <a:gd name="connsiteY0" fmla="*/ 0 h 4559592"/>
              <a:gd name="connsiteX1" fmla="*/ 4559592 w 4559592"/>
              <a:gd name="connsiteY1" fmla="*/ 2279796 h 4559592"/>
              <a:gd name="connsiteX2" fmla="*/ 2279796 w 4559592"/>
              <a:gd name="connsiteY2" fmla="*/ 4559592 h 4559592"/>
              <a:gd name="connsiteX3" fmla="*/ 0 w 4559592"/>
              <a:gd name="connsiteY3" fmla="*/ 2279796 h 4559592"/>
              <a:gd name="connsiteX4" fmla="*/ 2279796 w 4559592"/>
              <a:gd name="connsiteY4" fmla="*/ 0 h 455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592" h="4559592">
                <a:moveTo>
                  <a:pt x="2279796" y="0"/>
                </a:moveTo>
                <a:cubicBezTo>
                  <a:pt x="3538893" y="0"/>
                  <a:pt x="4559592" y="1020699"/>
                  <a:pt x="4559592" y="2279796"/>
                </a:cubicBezTo>
                <a:cubicBezTo>
                  <a:pt x="4559592" y="3538893"/>
                  <a:pt x="3538893" y="4559592"/>
                  <a:pt x="2279796" y="4559592"/>
                </a:cubicBezTo>
                <a:cubicBezTo>
                  <a:pt x="1020699" y="4559592"/>
                  <a:pt x="0" y="3538893"/>
                  <a:pt x="0" y="2279796"/>
                </a:cubicBezTo>
                <a:cubicBezTo>
                  <a:pt x="0" y="1020699"/>
                  <a:pt x="1020699" y="0"/>
                  <a:pt x="22797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98085F9-66F7-4665-9032-16C27FD4E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2633" y="2735952"/>
            <a:ext cx="4559592" cy="4559592"/>
          </a:xfrm>
          <a:custGeom>
            <a:avLst/>
            <a:gdLst>
              <a:gd name="connsiteX0" fmla="*/ 2279796 w 4559592"/>
              <a:gd name="connsiteY0" fmla="*/ 0 h 4559592"/>
              <a:gd name="connsiteX1" fmla="*/ 4559592 w 4559592"/>
              <a:gd name="connsiteY1" fmla="*/ 2279796 h 4559592"/>
              <a:gd name="connsiteX2" fmla="*/ 2279796 w 4559592"/>
              <a:gd name="connsiteY2" fmla="*/ 4559592 h 4559592"/>
              <a:gd name="connsiteX3" fmla="*/ 0 w 4559592"/>
              <a:gd name="connsiteY3" fmla="*/ 2279796 h 4559592"/>
              <a:gd name="connsiteX4" fmla="*/ 2279796 w 4559592"/>
              <a:gd name="connsiteY4" fmla="*/ 0 h 455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592" h="4559592">
                <a:moveTo>
                  <a:pt x="2279796" y="0"/>
                </a:moveTo>
                <a:cubicBezTo>
                  <a:pt x="3538893" y="0"/>
                  <a:pt x="4559592" y="1020699"/>
                  <a:pt x="4559592" y="2279796"/>
                </a:cubicBezTo>
                <a:cubicBezTo>
                  <a:pt x="4559592" y="3538893"/>
                  <a:pt x="3538893" y="4559592"/>
                  <a:pt x="2279796" y="4559592"/>
                </a:cubicBezTo>
                <a:cubicBezTo>
                  <a:pt x="1020699" y="4559592"/>
                  <a:pt x="0" y="3538893"/>
                  <a:pt x="0" y="2279796"/>
                </a:cubicBezTo>
                <a:cubicBezTo>
                  <a:pt x="0" y="1020699"/>
                  <a:pt x="1020699" y="0"/>
                  <a:pt x="22797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4DE24306-9A67-437B-867E-9AB0571E1A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1984" y="1740311"/>
            <a:ext cx="13415179" cy="10471338"/>
          </a:xfrm>
          <a:custGeom>
            <a:avLst/>
            <a:gdLst>
              <a:gd name="connsiteX0" fmla="*/ 0 w 13415179"/>
              <a:gd name="connsiteY0" fmla="*/ 0 h 10471338"/>
              <a:gd name="connsiteX1" fmla="*/ 13415179 w 13415179"/>
              <a:gd name="connsiteY1" fmla="*/ 0 h 10471338"/>
              <a:gd name="connsiteX2" fmla="*/ 13415179 w 13415179"/>
              <a:gd name="connsiteY2" fmla="*/ 10471338 h 10471338"/>
              <a:gd name="connsiteX3" fmla="*/ 0 w 13415179"/>
              <a:gd name="connsiteY3" fmla="*/ 10471338 h 1047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5179" h="10471338">
                <a:moveTo>
                  <a:pt x="0" y="0"/>
                </a:moveTo>
                <a:lnTo>
                  <a:pt x="13415179" y="0"/>
                </a:lnTo>
                <a:lnTo>
                  <a:pt x="13415179" y="10471338"/>
                </a:lnTo>
                <a:lnTo>
                  <a:pt x="0" y="10471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24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9802D07-9297-42CD-93BC-09A582EADC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8890" y="1031874"/>
            <a:ext cx="5165725" cy="12028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14C5891F-DCFA-4917-8C0C-FF873EA6A4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23015" y="1031874"/>
            <a:ext cx="5165725" cy="12028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7F1B9817-A8C3-440C-BC43-6C66CB9695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63348" y="1031876"/>
            <a:ext cx="5165725" cy="5732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xmlns="" id="{D3247AA8-B08F-4F4F-9ABA-215D0C5A03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69468" y="6858000"/>
            <a:ext cx="5165725" cy="62022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954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3CA96A5-0B00-428D-8AB1-6E3E5A8700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01421" y="1032074"/>
            <a:ext cx="11010779" cy="12028764"/>
          </a:xfrm>
          <a:custGeom>
            <a:avLst/>
            <a:gdLst>
              <a:gd name="connsiteX0" fmla="*/ 0 w 11010779"/>
              <a:gd name="connsiteY0" fmla="*/ 0 h 12028763"/>
              <a:gd name="connsiteX1" fmla="*/ 11010779 w 11010779"/>
              <a:gd name="connsiteY1" fmla="*/ 0 h 12028763"/>
              <a:gd name="connsiteX2" fmla="*/ 11010779 w 11010779"/>
              <a:gd name="connsiteY2" fmla="*/ 12028763 h 12028763"/>
              <a:gd name="connsiteX3" fmla="*/ 0 w 11010779"/>
              <a:gd name="connsiteY3" fmla="*/ 12028763 h 1202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0779" h="12028763">
                <a:moveTo>
                  <a:pt x="0" y="0"/>
                </a:moveTo>
                <a:lnTo>
                  <a:pt x="11010779" y="0"/>
                </a:lnTo>
                <a:lnTo>
                  <a:pt x="11010779" y="12028763"/>
                </a:lnTo>
                <a:lnTo>
                  <a:pt x="0" y="120287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CDBB516-63E5-42B1-8A1F-32A30DE076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9775" y="1032074"/>
            <a:ext cx="4499779" cy="12028764"/>
          </a:xfrm>
          <a:custGeom>
            <a:avLst/>
            <a:gdLst>
              <a:gd name="connsiteX0" fmla="*/ 0 w 4499779"/>
              <a:gd name="connsiteY0" fmla="*/ 0 h 12028763"/>
              <a:gd name="connsiteX1" fmla="*/ 4499779 w 4499779"/>
              <a:gd name="connsiteY1" fmla="*/ 0 h 12028763"/>
              <a:gd name="connsiteX2" fmla="*/ 4499779 w 4499779"/>
              <a:gd name="connsiteY2" fmla="*/ 12028763 h 12028763"/>
              <a:gd name="connsiteX3" fmla="*/ 0 w 4499779"/>
              <a:gd name="connsiteY3" fmla="*/ 12028763 h 1202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9779" h="12028763">
                <a:moveTo>
                  <a:pt x="0" y="0"/>
                </a:moveTo>
                <a:lnTo>
                  <a:pt x="4499779" y="0"/>
                </a:lnTo>
                <a:lnTo>
                  <a:pt x="4499779" y="12028763"/>
                </a:lnTo>
                <a:lnTo>
                  <a:pt x="0" y="120287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04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29D7E8D9-B86D-4E64-9876-8C06B6E87B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77443" y="7770946"/>
            <a:ext cx="10576229" cy="4862204"/>
          </a:xfrm>
          <a:custGeom>
            <a:avLst/>
            <a:gdLst>
              <a:gd name="connsiteX0" fmla="*/ 0 w 10576230"/>
              <a:gd name="connsiteY0" fmla="*/ 0 h 4862203"/>
              <a:gd name="connsiteX1" fmla="*/ 10576230 w 10576230"/>
              <a:gd name="connsiteY1" fmla="*/ 0 h 4862203"/>
              <a:gd name="connsiteX2" fmla="*/ 10576230 w 10576230"/>
              <a:gd name="connsiteY2" fmla="*/ 4862203 h 4862203"/>
              <a:gd name="connsiteX3" fmla="*/ 0 w 10576230"/>
              <a:gd name="connsiteY3" fmla="*/ 4862203 h 48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6230" h="4862203">
                <a:moveTo>
                  <a:pt x="0" y="0"/>
                </a:moveTo>
                <a:lnTo>
                  <a:pt x="10576230" y="0"/>
                </a:lnTo>
                <a:lnTo>
                  <a:pt x="10576230" y="4862203"/>
                </a:lnTo>
                <a:lnTo>
                  <a:pt x="0" y="48622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A1A05911-6A63-4BB3-9FBA-8AEF5D3C01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0329" y="1441917"/>
            <a:ext cx="10576232" cy="11209082"/>
          </a:xfrm>
          <a:custGeom>
            <a:avLst/>
            <a:gdLst>
              <a:gd name="connsiteX0" fmla="*/ 0 w 10576231"/>
              <a:gd name="connsiteY0" fmla="*/ 0 h 11209082"/>
              <a:gd name="connsiteX1" fmla="*/ 10576231 w 10576231"/>
              <a:gd name="connsiteY1" fmla="*/ 0 h 11209082"/>
              <a:gd name="connsiteX2" fmla="*/ 10576231 w 10576231"/>
              <a:gd name="connsiteY2" fmla="*/ 11209082 h 11209082"/>
              <a:gd name="connsiteX3" fmla="*/ 0 w 10576231"/>
              <a:gd name="connsiteY3" fmla="*/ 11209082 h 1120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6231" h="11209082">
                <a:moveTo>
                  <a:pt x="0" y="0"/>
                </a:moveTo>
                <a:lnTo>
                  <a:pt x="10576231" y="0"/>
                </a:lnTo>
                <a:lnTo>
                  <a:pt x="10576231" y="11209082"/>
                </a:lnTo>
                <a:lnTo>
                  <a:pt x="0" y="112090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861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74E1080-E2A6-4382-94E4-30D0029994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4359" y="5715000"/>
            <a:ext cx="4935416" cy="8001000"/>
          </a:xfrm>
          <a:custGeom>
            <a:avLst/>
            <a:gdLst>
              <a:gd name="connsiteX0" fmla="*/ 0 w 4935416"/>
              <a:gd name="connsiteY0" fmla="*/ 0 h 8001000"/>
              <a:gd name="connsiteX1" fmla="*/ 4935416 w 4935416"/>
              <a:gd name="connsiteY1" fmla="*/ 0 h 8001000"/>
              <a:gd name="connsiteX2" fmla="*/ 4935416 w 4935416"/>
              <a:gd name="connsiteY2" fmla="*/ 8001000 h 8001000"/>
              <a:gd name="connsiteX3" fmla="*/ 0 w 4935416"/>
              <a:gd name="connsiteY3" fmla="*/ 8001000 h 80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416" h="8001000">
                <a:moveTo>
                  <a:pt x="0" y="0"/>
                </a:moveTo>
                <a:lnTo>
                  <a:pt x="4935416" y="0"/>
                </a:lnTo>
                <a:lnTo>
                  <a:pt x="4935416" y="8001000"/>
                </a:lnTo>
                <a:lnTo>
                  <a:pt x="0" y="8001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24981CFC-EE35-47FA-898A-2BC6C9601B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84663" y="1032073"/>
            <a:ext cx="5173203" cy="8287766"/>
          </a:xfrm>
          <a:custGeom>
            <a:avLst/>
            <a:gdLst>
              <a:gd name="connsiteX0" fmla="*/ 0 w 5173202"/>
              <a:gd name="connsiteY0" fmla="*/ 0 h 8287765"/>
              <a:gd name="connsiteX1" fmla="*/ 5173202 w 5173202"/>
              <a:gd name="connsiteY1" fmla="*/ 0 h 8287765"/>
              <a:gd name="connsiteX2" fmla="*/ 5173202 w 5173202"/>
              <a:gd name="connsiteY2" fmla="*/ 8287765 h 8287765"/>
              <a:gd name="connsiteX3" fmla="*/ 0 w 5173202"/>
              <a:gd name="connsiteY3" fmla="*/ 8287765 h 828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202" h="8287765">
                <a:moveTo>
                  <a:pt x="0" y="0"/>
                </a:moveTo>
                <a:lnTo>
                  <a:pt x="5173202" y="0"/>
                </a:lnTo>
                <a:lnTo>
                  <a:pt x="5173202" y="8287765"/>
                </a:lnTo>
                <a:lnTo>
                  <a:pt x="0" y="828776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73EBFE7-49C5-469B-A4AB-D9116AA56F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457991" y="2189835"/>
            <a:ext cx="4935416" cy="10494094"/>
          </a:xfrm>
          <a:custGeom>
            <a:avLst/>
            <a:gdLst>
              <a:gd name="connsiteX0" fmla="*/ 0 w 4935416"/>
              <a:gd name="connsiteY0" fmla="*/ 0 h 10494094"/>
              <a:gd name="connsiteX1" fmla="*/ 4935416 w 4935416"/>
              <a:gd name="connsiteY1" fmla="*/ 0 h 10494094"/>
              <a:gd name="connsiteX2" fmla="*/ 4935416 w 4935416"/>
              <a:gd name="connsiteY2" fmla="*/ 10494094 h 10494094"/>
              <a:gd name="connsiteX3" fmla="*/ 0 w 4935416"/>
              <a:gd name="connsiteY3" fmla="*/ 10494094 h 1049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416" h="10494094">
                <a:moveTo>
                  <a:pt x="0" y="0"/>
                </a:moveTo>
                <a:lnTo>
                  <a:pt x="4935416" y="0"/>
                </a:lnTo>
                <a:lnTo>
                  <a:pt x="4935416" y="10494094"/>
                </a:lnTo>
                <a:lnTo>
                  <a:pt x="0" y="104940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62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3555C31-355F-4719-8A33-D5F524ED8B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0329" y="1441917"/>
            <a:ext cx="4935416" cy="11209082"/>
          </a:xfrm>
          <a:custGeom>
            <a:avLst/>
            <a:gdLst>
              <a:gd name="connsiteX0" fmla="*/ 0 w 4935416"/>
              <a:gd name="connsiteY0" fmla="*/ 0 h 11209082"/>
              <a:gd name="connsiteX1" fmla="*/ 4935416 w 4935416"/>
              <a:gd name="connsiteY1" fmla="*/ 0 h 11209082"/>
              <a:gd name="connsiteX2" fmla="*/ 4935416 w 4935416"/>
              <a:gd name="connsiteY2" fmla="*/ 11209082 h 11209082"/>
              <a:gd name="connsiteX3" fmla="*/ 0 w 4935416"/>
              <a:gd name="connsiteY3" fmla="*/ 11209082 h 1120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416" h="11209082">
                <a:moveTo>
                  <a:pt x="0" y="0"/>
                </a:moveTo>
                <a:lnTo>
                  <a:pt x="4935416" y="0"/>
                </a:lnTo>
                <a:lnTo>
                  <a:pt x="4935416" y="11209082"/>
                </a:lnTo>
                <a:lnTo>
                  <a:pt x="0" y="112090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F85331B-C41F-4864-9EA5-06860E780C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05353" y="1441917"/>
            <a:ext cx="4935416" cy="11209082"/>
          </a:xfrm>
          <a:custGeom>
            <a:avLst/>
            <a:gdLst>
              <a:gd name="connsiteX0" fmla="*/ 0 w 4935416"/>
              <a:gd name="connsiteY0" fmla="*/ 0 h 11209082"/>
              <a:gd name="connsiteX1" fmla="*/ 4935416 w 4935416"/>
              <a:gd name="connsiteY1" fmla="*/ 0 h 11209082"/>
              <a:gd name="connsiteX2" fmla="*/ 4935416 w 4935416"/>
              <a:gd name="connsiteY2" fmla="*/ 11209082 h 11209082"/>
              <a:gd name="connsiteX3" fmla="*/ 0 w 4935416"/>
              <a:gd name="connsiteY3" fmla="*/ 11209082 h 1120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416" h="11209082">
                <a:moveTo>
                  <a:pt x="0" y="0"/>
                </a:moveTo>
                <a:lnTo>
                  <a:pt x="4935416" y="0"/>
                </a:lnTo>
                <a:lnTo>
                  <a:pt x="4935416" y="11209082"/>
                </a:lnTo>
                <a:lnTo>
                  <a:pt x="0" y="112090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9170C60B-7371-4767-A0E9-CBED4AA95F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476783" y="1441917"/>
            <a:ext cx="4935416" cy="11209082"/>
          </a:xfrm>
          <a:custGeom>
            <a:avLst/>
            <a:gdLst>
              <a:gd name="connsiteX0" fmla="*/ 0 w 4935416"/>
              <a:gd name="connsiteY0" fmla="*/ 0 h 11209082"/>
              <a:gd name="connsiteX1" fmla="*/ 4935416 w 4935416"/>
              <a:gd name="connsiteY1" fmla="*/ 0 h 11209082"/>
              <a:gd name="connsiteX2" fmla="*/ 4935416 w 4935416"/>
              <a:gd name="connsiteY2" fmla="*/ 11209082 h 11209082"/>
              <a:gd name="connsiteX3" fmla="*/ 0 w 4935416"/>
              <a:gd name="connsiteY3" fmla="*/ 11209082 h 1120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416" h="11209082">
                <a:moveTo>
                  <a:pt x="0" y="0"/>
                </a:moveTo>
                <a:lnTo>
                  <a:pt x="4935416" y="0"/>
                </a:lnTo>
                <a:lnTo>
                  <a:pt x="4935416" y="11209082"/>
                </a:lnTo>
                <a:lnTo>
                  <a:pt x="0" y="112090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69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0690AE-8DBE-49C8-94D1-20BFD00054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53847" y="6944801"/>
            <a:ext cx="8098429" cy="5387878"/>
          </a:xfrm>
          <a:custGeom>
            <a:avLst/>
            <a:gdLst>
              <a:gd name="connsiteX0" fmla="*/ 0 w 8098430"/>
              <a:gd name="connsiteY0" fmla="*/ 0 h 5387878"/>
              <a:gd name="connsiteX1" fmla="*/ 8098430 w 8098430"/>
              <a:gd name="connsiteY1" fmla="*/ 0 h 5387878"/>
              <a:gd name="connsiteX2" fmla="*/ 8098430 w 8098430"/>
              <a:gd name="connsiteY2" fmla="*/ 5387878 h 5387878"/>
              <a:gd name="connsiteX3" fmla="*/ 0 w 8098430"/>
              <a:gd name="connsiteY3" fmla="*/ 5387878 h 53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8430" h="5387878">
                <a:moveTo>
                  <a:pt x="0" y="0"/>
                </a:moveTo>
                <a:lnTo>
                  <a:pt x="8098430" y="0"/>
                </a:lnTo>
                <a:lnTo>
                  <a:pt x="8098430" y="5387878"/>
                </a:lnTo>
                <a:lnTo>
                  <a:pt x="0" y="53878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125EB280-FB1D-48E2-9732-17B2D71C39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34436" y="6944801"/>
            <a:ext cx="12355288" cy="5387878"/>
          </a:xfrm>
          <a:custGeom>
            <a:avLst/>
            <a:gdLst>
              <a:gd name="connsiteX0" fmla="*/ 0 w 12355288"/>
              <a:gd name="connsiteY0" fmla="*/ 0 h 5387878"/>
              <a:gd name="connsiteX1" fmla="*/ 12355288 w 12355288"/>
              <a:gd name="connsiteY1" fmla="*/ 0 h 5387878"/>
              <a:gd name="connsiteX2" fmla="*/ 12355288 w 12355288"/>
              <a:gd name="connsiteY2" fmla="*/ 5387878 h 5387878"/>
              <a:gd name="connsiteX3" fmla="*/ 0 w 12355288"/>
              <a:gd name="connsiteY3" fmla="*/ 5387878 h 53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5288" h="5387878">
                <a:moveTo>
                  <a:pt x="0" y="0"/>
                </a:moveTo>
                <a:lnTo>
                  <a:pt x="12355288" y="0"/>
                </a:lnTo>
                <a:lnTo>
                  <a:pt x="12355288" y="5387878"/>
                </a:lnTo>
                <a:lnTo>
                  <a:pt x="0" y="53878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65E7D04-E987-4A74-B6E4-1634121F08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18277" y="1760241"/>
            <a:ext cx="11334000" cy="5010510"/>
          </a:xfrm>
          <a:custGeom>
            <a:avLst/>
            <a:gdLst>
              <a:gd name="connsiteX0" fmla="*/ 0 w 11333999"/>
              <a:gd name="connsiteY0" fmla="*/ 0 h 5010510"/>
              <a:gd name="connsiteX1" fmla="*/ 11333999 w 11333999"/>
              <a:gd name="connsiteY1" fmla="*/ 0 h 5010510"/>
              <a:gd name="connsiteX2" fmla="*/ 11333999 w 11333999"/>
              <a:gd name="connsiteY2" fmla="*/ 5010510 h 5010510"/>
              <a:gd name="connsiteX3" fmla="*/ 0 w 11333999"/>
              <a:gd name="connsiteY3" fmla="*/ 5010510 h 501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3999" h="5010510">
                <a:moveTo>
                  <a:pt x="0" y="0"/>
                </a:moveTo>
                <a:lnTo>
                  <a:pt x="11333999" y="0"/>
                </a:lnTo>
                <a:lnTo>
                  <a:pt x="11333999" y="5010510"/>
                </a:lnTo>
                <a:lnTo>
                  <a:pt x="0" y="50105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8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991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4AE114F4-1491-4DA7-A1C6-234579DAAA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81789" y="1848981"/>
            <a:ext cx="5515312" cy="10527318"/>
          </a:xfrm>
          <a:custGeom>
            <a:avLst/>
            <a:gdLst>
              <a:gd name="connsiteX0" fmla="*/ 0 w 7080739"/>
              <a:gd name="connsiteY0" fmla="*/ 0 h 10527318"/>
              <a:gd name="connsiteX1" fmla="*/ 7080739 w 7080739"/>
              <a:gd name="connsiteY1" fmla="*/ 0 h 10527318"/>
              <a:gd name="connsiteX2" fmla="*/ 7080739 w 7080739"/>
              <a:gd name="connsiteY2" fmla="*/ 10527318 h 10527318"/>
              <a:gd name="connsiteX3" fmla="*/ 0 w 7080739"/>
              <a:gd name="connsiteY3" fmla="*/ 10527318 h 1052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0739" h="10527318">
                <a:moveTo>
                  <a:pt x="0" y="0"/>
                </a:moveTo>
                <a:lnTo>
                  <a:pt x="7080739" y="0"/>
                </a:lnTo>
                <a:lnTo>
                  <a:pt x="7080739" y="10527318"/>
                </a:lnTo>
                <a:lnTo>
                  <a:pt x="0" y="105273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006D15F-CA78-46C5-B7A5-B9F371CF4B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11572" y="1855143"/>
            <a:ext cx="7080739" cy="10527318"/>
          </a:xfrm>
          <a:custGeom>
            <a:avLst/>
            <a:gdLst>
              <a:gd name="connsiteX0" fmla="*/ 0 w 7080739"/>
              <a:gd name="connsiteY0" fmla="*/ 0 h 10527318"/>
              <a:gd name="connsiteX1" fmla="*/ 7080739 w 7080739"/>
              <a:gd name="connsiteY1" fmla="*/ 0 h 10527318"/>
              <a:gd name="connsiteX2" fmla="*/ 7080739 w 7080739"/>
              <a:gd name="connsiteY2" fmla="*/ 10527318 h 10527318"/>
              <a:gd name="connsiteX3" fmla="*/ 0 w 7080739"/>
              <a:gd name="connsiteY3" fmla="*/ 10527318 h 1052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0739" h="10527318">
                <a:moveTo>
                  <a:pt x="0" y="0"/>
                </a:moveTo>
                <a:lnTo>
                  <a:pt x="7080739" y="0"/>
                </a:lnTo>
                <a:lnTo>
                  <a:pt x="7080739" y="10527318"/>
                </a:lnTo>
                <a:lnTo>
                  <a:pt x="0" y="105273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8C4A25-8DE2-482F-8497-7B01CEF683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440508" y="1848981"/>
            <a:ext cx="7080739" cy="10527318"/>
          </a:xfrm>
          <a:custGeom>
            <a:avLst/>
            <a:gdLst>
              <a:gd name="connsiteX0" fmla="*/ 0 w 7080738"/>
              <a:gd name="connsiteY0" fmla="*/ 0 h 10527318"/>
              <a:gd name="connsiteX1" fmla="*/ 7080738 w 7080738"/>
              <a:gd name="connsiteY1" fmla="*/ 0 h 10527318"/>
              <a:gd name="connsiteX2" fmla="*/ 7080738 w 7080738"/>
              <a:gd name="connsiteY2" fmla="*/ 10527318 h 10527318"/>
              <a:gd name="connsiteX3" fmla="*/ 0 w 7080738"/>
              <a:gd name="connsiteY3" fmla="*/ 10527318 h 1052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0738" h="10527318">
                <a:moveTo>
                  <a:pt x="0" y="0"/>
                </a:moveTo>
                <a:lnTo>
                  <a:pt x="7080738" y="0"/>
                </a:lnTo>
                <a:lnTo>
                  <a:pt x="7080738" y="10527318"/>
                </a:lnTo>
                <a:lnTo>
                  <a:pt x="0" y="105273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37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A78578E-D9F2-45B2-AAA5-94437C812D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0956" y="1855143"/>
            <a:ext cx="7151080" cy="10527318"/>
          </a:xfrm>
          <a:custGeom>
            <a:avLst/>
            <a:gdLst>
              <a:gd name="connsiteX0" fmla="*/ 0 w 7151079"/>
              <a:gd name="connsiteY0" fmla="*/ 0 h 10527318"/>
              <a:gd name="connsiteX1" fmla="*/ 7151079 w 7151079"/>
              <a:gd name="connsiteY1" fmla="*/ 0 h 10527318"/>
              <a:gd name="connsiteX2" fmla="*/ 7151079 w 7151079"/>
              <a:gd name="connsiteY2" fmla="*/ 10527318 h 10527318"/>
              <a:gd name="connsiteX3" fmla="*/ 0 w 7151079"/>
              <a:gd name="connsiteY3" fmla="*/ 10527318 h 1052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1079" h="10527318">
                <a:moveTo>
                  <a:pt x="0" y="0"/>
                </a:moveTo>
                <a:lnTo>
                  <a:pt x="7151079" y="0"/>
                </a:lnTo>
                <a:lnTo>
                  <a:pt x="7151079" y="10527318"/>
                </a:lnTo>
                <a:lnTo>
                  <a:pt x="0" y="1052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540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A84F83C-5D14-4507-86B9-3B603A1CA8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05" y="1855143"/>
            <a:ext cx="6757968" cy="5460054"/>
          </a:xfrm>
          <a:custGeom>
            <a:avLst/>
            <a:gdLst>
              <a:gd name="connsiteX0" fmla="*/ 0 w 6757969"/>
              <a:gd name="connsiteY0" fmla="*/ 0 h 5460054"/>
              <a:gd name="connsiteX1" fmla="*/ 6757969 w 6757969"/>
              <a:gd name="connsiteY1" fmla="*/ 0 h 5460054"/>
              <a:gd name="connsiteX2" fmla="*/ 6757969 w 6757969"/>
              <a:gd name="connsiteY2" fmla="*/ 5460054 h 5460054"/>
              <a:gd name="connsiteX3" fmla="*/ 0 w 6757969"/>
              <a:gd name="connsiteY3" fmla="*/ 5460054 h 54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7969" h="5460054">
                <a:moveTo>
                  <a:pt x="0" y="0"/>
                </a:moveTo>
                <a:lnTo>
                  <a:pt x="6757969" y="0"/>
                </a:lnTo>
                <a:lnTo>
                  <a:pt x="6757969" y="5460054"/>
                </a:lnTo>
                <a:lnTo>
                  <a:pt x="0" y="54600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B503583-AD63-4C50-A2D2-3C14E81B1C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1805" y="7295667"/>
            <a:ext cx="6757968" cy="5086794"/>
          </a:xfrm>
          <a:custGeom>
            <a:avLst/>
            <a:gdLst>
              <a:gd name="connsiteX0" fmla="*/ 0 w 6757969"/>
              <a:gd name="connsiteY0" fmla="*/ 0 h 5086793"/>
              <a:gd name="connsiteX1" fmla="*/ 6757969 w 6757969"/>
              <a:gd name="connsiteY1" fmla="*/ 0 h 5086793"/>
              <a:gd name="connsiteX2" fmla="*/ 6757969 w 6757969"/>
              <a:gd name="connsiteY2" fmla="*/ 5086793 h 5086793"/>
              <a:gd name="connsiteX3" fmla="*/ 0 w 6757969"/>
              <a:gd name="connsiteY3" fmla="*/ 5086793 h 508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7969" h="5086793">
                <a:moveTo>
                  <a:pt x="0" y="0"/>
                </a:moveTo>
                <a:lnTo>
                  <a:pt x="6757969" y="0"/>
                </a:lnTo>
                <a:lnTo>
                  <a:pt x="6757969" y="5086793"/>
                </a:lnTo>
                <a:lnTo>
                  <a:pt x="0" y="50867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FD4CAEB-CE49-4058-9DCB-CBEDD98D0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9774" y="1855143"/>
            <a:ext cx="7275765" cy="10527318"/>
          </a:xfrm>
          <a:custGeom>
            <a:avLst/>
            <a:gdLst>
              <a:gd name="connsiteX0" fmla="*/ 0 w 7275765"/>
              <a:gd name="connsiteY0" fmla="*/ 0 h 10527318"/>
              <a:gd name="connsiteX1" fmla="*/ 7275765 w 7275765"/>
              <a:gd name="connsiteY1" fmla="*/ 0 h 10527318"/>
              <a:gd name="connsiteX2" fmla="*/ 7275765 w 7275765"/>
              <a:gd name="connsiteY2" fmla="*/ 10527318 h 10527318"/>
              <a:gd name="connsiteX3" fmla="*/ 0 w 7275765"/>
              <a:gd name="connsiteY3" fmla="*/ 10527318 h 1052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5765" h="10527318">
                <a:moveTo>
                  <a:pt x="0" y="0"/>
                </a:moveTo>
                <a:lnTo>
                  <a:pt x="7275765" y="0"/>
                </a:lnTo>
                <a:lnTo>
                  <a:pt x="7275765" y="10527318"/>
                </a:lnTo>
                <a:lnTo>
                  <a:pt x="0" y="1052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66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CBDDD6C1-9080-435A-801F-2EA8D214EC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2672" y="1855143"/>
            <a:ext cx="8406661" cy="10527270"/>
          </a:xfrm>
          <a:custGeom>
            <a:avLst/>
            <a:gdLst>
              <a:gd name="connsiteX0" fmla="*/ 0 w 8406660"/>
              <a:gd name="connsiteY0" fmla="*/ 0 h 10527270"/>
              <a:gd name="connsiteX1" fmla="*/ 8406660 w 8406660"/>
              <a:gd name="connsiteY1" fmla="*/ 0 h 10527270"/>
              <a:gd name="connsiteX2" fmla="*/ 8406660 w 8406660"/>
              <a:gd name="connsiteY2" fmla="*/ 10527270 h 10527270"/>
              <a:gd name="connsiteX3" fmla="*/ 0 w 8406660"/>
              <a:gd name="connsiteY3" fmla="*/ 10527270 h 1052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6660" h="10527270">
                <a:moveTo>
                  <a:pt x="0" y="0"/>
                </a:moveTo>
                <a:lnTo>
                  <a:pt x="8406660" y="0"/>
                </a:lnTo>
                <a:lnTo>
                  <a:pt x="8406660" y="10527270"/>
                </a:lnTo>
                <a:lnTo>
                  <a:pt x="0" y="105272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DF171761-ADAC-435F-9B6C-8BC57918CA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419332" y="1855142"/>
            <a:ext cx="5992867" cy="5436612"/>
          </a:xfrm>
          <a:custGeom>
            <a:avLst/>
            <a:gdLst>
              <a:gd name="connsiteX0" fmla="*/ 0 w 5992866"/>
              <a:gd name="connsiteY0" fmla="*/ 0 h 5436612"/>
              <a:gd name="connsiteX1" fmla="*/ 5992866 w 5992866"/>
              <a:gd name="connsiteY1" fmla="*/ 0 h 5436612"/>
              <a:gd name="connsiteX2" fmla="*/ 5992866 w 5992866"/>
              <a:gd name="connsiteY2" fmla="*/ 5436612 h 5436612"/>
              <a:gd name="connsiteX3" fmla="*/ 0 w 5992866"/>
              <a:gd name="connsiteY3" fmla="*/ 5436612 h 543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2866" h="5436612">
                <a:moveTo>
                  <a:pt x="0" y="0"/>
                </a:moveTo>
                <a:lnTo>
                  <a:pt x="5992866" y="0"/>
                </a:lnTo>
                <a:lnTo>
                  <a:pt x="5992866" y="5436612"/>
                </a:lnTo>
                <a:lnTo>
                  <a:pt x="0" y="54366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A42123B-761F-4B23-B5DD-7A60AA100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419332" y="7291754"/>
            <a:ext cx="5992867" cy="5090656"/>
          </a:xfrm>
          <a:custGeom>
            <a:avLst/>
            <a:gdLst>
              <a:gd name="connsiteX0" fmla="*/ 0 w 5992866"/>
              <a:gd name="connsiteY0" fmla="*/ 0 h 5090656"/>
              <a:gd name="connsiteX1" fmla="*/ 5992866 w 5992866"/>
              <a:gd name="connsiteY1" fmla="*/ 0 h 5090656"/>
              <a:gd name="connsiteX2" fmla="*/ 5992866 w 5992866"/>
              <a:gd name="connsiteY2" fmla="*/ 5090656 h 5090656"/>
              <a:gd name="connsiteX3" fmla="*/ 0 w 5992866"/>
              <a:gd name="connsiteY3" fmla="*/ 5090656 h 509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2866" h="5090656">
                <a:moveTo>
                  <a:pt x="0" y="0"/>
                </a:moveTo>
                <a:lnTo>
                  <a:pt x="5992866" y="0"/>
                </a:lnTo>
                <a:lnTo>
                  <a:pt x="5992866" y="5090656"/>
                </a:lnTo>
                <a:lnTo>
                  <a:pt x="0" y="50906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270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3ACE4F3-9260-4CF4-B4AA-8F6F7AAAF7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2239" y="1855788"/>
            <a:ext cx="4800600" cy="105267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29AA79DE-FB34-4CED-9C05-0062FA8998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11377" y="1855068"/>
            <a:ext cx="4800600" cy="105267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D7AC703D-9A60-470B-931E-8BFF6CC3E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610519" y="1854348"/>
            <a:ext cx="4800600" cy="105267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12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66EAC8-9FB9-4A05-9512-71D466F097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2238" y="1852614"/>
            <a:ext cx="14400213" cy="35083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760DD797-DF93-4613-B591-5F55B580E5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12238" y="5368240"/>
            <a:ext cx="14400213" cy="35083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949325D7-0D7E-4BDC-A511-34AFC7D78B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2238" y="8883866"/>
            <a:ext cx="14400213" cy="35083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66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7F5BCC7-F2FA-44D9-AC4B-26F363CE20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7125" y="3095624"/>
            <a:ext cx="4032251" cy="7924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xmlns="" id="{8408B501-498B-404E-A5D1-D4482E4A91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272987" y="7291"/>
            <a:ext cx="4032251" cy="62873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DBFBA696-763B-42B5-BD08-AC63846377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72987" y="7362094"/>
            <a:ext cx="4032251" cy="635390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345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8BE814-500B-4FD3-A596-73AF4FA135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39564" y="7264400"/>
            <a:ext cx="3213101" cy="6451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3CA7F8A0-E7EF-46D2-9E8E-321922B260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87852" y="3208447"/>
            <a:ext cx="3213101" cy="65669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E069320F-4F1E-4121-ACD1-FBA3F493E5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036140" y="-2"/>
            <a:ext cx="3213101" cy="626012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722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6768452-968F-4958-B36F-429AD0C843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66320" y="1996440"/>
            <a:ext cx="9723120" cy="9723120"/>
          </a:xfrm>
          <a:custGeom>
            <a:avLst/>
            <a:gdLst>
              <a:gd name="connsiteX0" fmla="*/ 4861560 w 9723120"/>
              <a:gd name="connsiteY0" fmla="*/ 0 h 9723120"/>
              <a:gd name="connsiteX1" fmla="*/ 9723120 w 9723120"/>
              <a:gd name="connsiteY1" fmla="*/ 0 h 9723120"/>
              <a:gd name="connsiteX2" fmla="*/ 9723120 w 9723120"/>
              <a:gd name="connsiteY2" fmla="*/ 4861560 h 9723120"/>
              <a:gd name="connsiteX3" fmla="*/ 4861560 w 9723120"/>
              <a:gd name="connsiteY3" fmla="*/ 9723120 h 9723120"/>
              <a:gd name="connsiteX4" fmla="*/ 0 w 9723120"/>
              <a:gd name="connsiteY4" fmla="*/ 4861560 h 9723120"/>
              <a:gd name="connsiteX5" fmla="*/ 4861560 w 9723120"/>
              <a:gd name="connsiteY5" fmla="*/ 0 h 972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3120" h="9723120">
                <a:moveTo>
                  <a:pt x="4861560" y="0"/>
                </a:moveTo>
                <a:lnTo>
                  <a:pt x="9723120" y="0"/>
                </a:lnTo>
                <a:lnTo>
                  <a:pt x="9723120" y="4861560"/>
                </a:lnTo>
                <a:cubicBezTo>
                  <a:pt x="9723120" y="7546525"/>
                  <a:pt x="7546524" y="9723120"/>
                  <a:pt x="4861560" y="9723120"/>
                </a:cubicBezTo>
                <a:cubicBezTo>
                  <a:pt x="2176595" y="9723120"/>
                  <a:pt x="0" y="7546525"/>
                  <a:pt x="0" y="4861560"/>
                </a:cubicBezTo>
                <a:cubicBezTo>
                  <a:pt x="0" y="2176595"/>
                  <a:pt x="2176595" y="0"/>
                  <a:pt x="486156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38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45B4EE6-0EA5-42EC-90E3-4F3263336F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37149" y="5054612"/>
            <a:ext cx="10047211" cy="8661388"/>
          </a:xfrm>
          <a:custGeom>
            <a:avLst/>
            <a:gdLst>
              <a:gd name="connsiteX0" fmla="*/ 5023606 w 10047210"/>
              <a:gd name="connsiteY0" fmla="*/ 0 h 8661387"/>
              <a:gd name="connsiteX1" fmla="*/ 10047210 w 10047210"/>
              <a:gd name="connsiteY1" fmla="*/ 8661387 h 8661387"/>
              <a:gd name="connsiteX2" fmla="*/ 0 w 10047210"/>
              <a:gd name="connsiteY2" fmla="*/ 8661387 h 866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7210" h="8661387">
                <a:moveTo>
                  <a:pt x="5023606" y="0"/>
                </a:moveTo>
                <a:lnTo>
                  <a:pt x="10047210" y="8661387"/>
                </a:lnTo>
                <a:lnTo>
                  <a:pt x="0" y="866138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2362E62B-684C-4557-A887-E9E27FE2D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8731" y="1"/>
            <a:ext cx="12339515" cy="10637514"/>
          </a:xfrm>
          <a:custGeom>
            <a:avLst/>
            <a:gdLst>
              <a:gd name="connsiteX0" fmla="*/ 0 w 12339515"/>
              <a:gd name="connsiteY0" fmla="*/ 0 h 10637514"/>
              <a:gd name="connsiteX1" fmla="*/ 12339515 w 12339515"/>
              <a:gd name="connsiteY1" fmla="*/ 0 h 10637514"/>
              <a:gd name="connsiteX2" fmla="*/ 6169758 w 12339515"/>
              <a:gd name="connsiteY2" fmla="*/ 10637514 h 1063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39515" h="10637514">
                <a:moveTo>
                  <a:pt x="0" y="0"/>
                </a:moveTo>
                <a:lnTo>
                  <a:pt x="12339515" y="0"/>
                </a:lnTo>
                <a:lnTo>
                  <a:pt x="6169758" y="106375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14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80" indent="0">
              <a:buNone/>
              <a:defRPr sz="4000" b="1"/>
            </a:lvl2pPr>
            <a:lvl3pPr marL="1828760" indent="0">
              <a:buNone/>
              <a:defRPr sz="3600" b="1"/>
            </a:lvl3pPr>
            <a:lvl4pPr marL="2743140" indent="0">
              <a:buNone/>
              <a:defRPr sz="3100" b="1"/>
            </a:lvl4pPr>
            <a:lvl5pPr marL="3657520" indent="0">
              <a:buNone/>
              <a:defRPr sz="3100" b="1"/>
            </a:lvl5pPr>
            <a:lvl6pPr marL="4571899" indent="0">
              <a:buNone/>
              <a:defRPr sz="3100" b="1"/>
            </a:lvl6pPr>
            <a:lvl7pPr marL="5486279" indent="0">
              <a:buNone/>
              <a:defRPr sz="3100" b="1"/>
            </a:lvl7pPr>
            <a:lvl8pPr marL="6400659" indent="0">
              <a:buNone/>
              <a:defRPr sz="3100" b="1"/>
            </a:lvl8pPr>
            <a:lvl9pPr marL="7315039" indent="0">
              <a:buNone/>
              <a:defRPr sz="3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80" indent="0">
              <a:buNone/>
              <a:defRPr sz="4000" b="1"/>
            </a:lvl2pPr>
            <a:lvl3pPr marL="1828760" indent="0">
              <a:buNone/>
              <a:defRPr sz="3600" b="1"/>
            </a:lvl3pPr>
            <a:lvl4pPr marL="2743140" indent="0">
              <a:buNone/>
              <a:defRPr sz="3100" b="1"/>
            </a:lvl4pPr>
            <a:lvl5pPr marL="3657520" indent="0">
              <a:buNone/>
              <a:defRPr sz="3100" b="1"/>
            </a:lvl5pPr>
            <a:lvl6pPr marL="4571899" indent="0">
              <a:buNone/>
              <a:defRPr sz="3100" b="1"/>
            </a:lvl6pPr>
            <a:lvl7pPr marL="5486279" indent="0">
              <a:buNone/>
              <a:defRPr sz="3100" b="1"/>
            </a:lvl7pPr>
            <a:lvl8pPr marL="6400659" indent="0">
              <a:buNone/>
              <a:defRPr sz="3100" b="1"/>
            </a:lvl8pPr>
            <a:lvl9pPr marL="7315039" indent="0">
              <a:buNone/>
              <a:defRPr sz="3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84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BDC272F-35DE-4ABF-9D12-EE16CBF264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66987" y="3971827"/>
            <a:ext cx="5668661" cy="6723458"/>
          </a:xfrm>
          <a:custGeom>
            <a:avLst/>
            <a:gdLst>
              <a:gd name="connsiteX0" fmla="*/ 1417165 w 5668660"/>
              <a:gd name="connsiteY0" fmla="*/ 0 h 6723457"/>
              <a:gd name="connsiteX1" fmla="*/ 5668660 w 5668660"/>
              <a:gd name="connsiteY1" fmla="*/ 0 h 6723457"/>
              <a:gd name="connsiteX2" fmla="*/ 4251495 w 5668660"/>
              <a:gd name="connsiteY2" fmla="*/ 6723457 h 6723457"/>
              <a:gd name="connsiteX3" fmla="*/ 0 w 5668660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0" h="6723457">
                <a:moveTo>
                  <a:pt x="1417165" y="0"/>
                </a:moveTo>
                <a:lnTo>
                  <a:pt x="5668660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469C681-56AA-4841-B5E8-257A915560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435648" y="3"/>
            <a:ext cx="5668661" cy="6723458"/>
          </a:xfrm>
          <a:custGeom>
            <a:avLst/>
            <a:gdLst>
              <a:gd name="connsiteX0" fmla="*/ 1417165 w 5668661"/>
              <a:gd name="connsiteY0" fmla="*/ 0 h 6723457"/>
              <a:gd name="connsiteX1" fmla="*/ 5668661 w 5668661"/>
              <a:gd name="connsiteY1" fmla="*/ 0 h 6723457"/>
              <a:gd name="connsiteX2" fmla="*/ 4251495 w 5668661"/>
              <a:gd name="connsiteY2" fmla="*/ 6723457 h 6723457"/>
              <a:gd name="connsiteX3" fmla="*/ 0 w 5668661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1" h="6723457">
                <a:moveTo>
                  <a:pt x="1417165" y="0"/>
                </a:moveTo>
                <a:lnTo>
                  <a:pt x="5668661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F4F550B-2433-4015-8DD1-42DAF48F46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973752" y="6992545"/>
            <a:ext cx="5668661" cy="6723458"/>
          </a:xfrm>
          <a:custGeom>
            <a:avLst/>
            <a:gdLst>
              <a:gd name="connsiteX0" fmla="*/ 1417165 w 5668661"/>
              <a:gd name="connsiteY0" fmla="*/ 0 h 6723457"/>
              <a:gd name="connsiteX1" fmla="*/ 5668661 w 5668661"/>
              <a:gd name="connsiteY1" fmla="*/ 0 h 6723457"/>
              <a:gd name="connsiteX2" fmla="*/ 4251495 w 5668661"/>
              <a:gd name="connsiteY2" fmla="*/ 6723457 h 6723457"/>
              <a:gd name="connsiteX3" fmla="*/ 0 w 5668661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1" h="6723457">
                <a:moveTo>
                  <a:pt x="1417165" y="0"/>
                </a:moveTo>
                <a:lnTo>
                  <a:pt x="5668661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34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BDC272F-35DE-4ABF-9D12-EE16CBF264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8974" y="3971827"/>
            <a:ext cx="5668661" cy="6723458"/>
          </a:xfrm>
          <a:custGeom>
            <a:avLst/>
            <a:gdLst>
              <a:gd name="connsiteX0" fmla="*/ 1417165 w 5668660"/>
              <a:gd name="connsiteY0" fmla="*/ 0 h 6723457"/>
              <a:gd name="connsiteX1" fmla="*/ 5668660 w 5668660"/>
              <a:gd name="connsiteY1" fmla="*/ 0 h 6723457"/>
              <a:gd name="connsiteX2" fmla="*/ 4251495 w 5668660"/>
              <a:gd name="connsiteY2" fmla="*/ 6723457 h 6723457"/>
              <a:gd name="connsiteX3" fmla="*/ 0 w 5668660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0" h="6723457">
                <a:moveTo>
                  <a:pt x="1417165" y="0"/>
                </a:moveTo>
                <a:lnTo>
                  <a:pt x="5668660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469C681-56AA-4841-B5E8-257A915560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813438" y="3971827"/>
            <a:ext cx="5668661" cy="6723458"/>
          </a:xfrm>
          <a:custGeom>
            <a:avLst/>
            <a:gdLst>
              <a:gd name="connsiteX0" fmla="*/ 1417165 w 5668661"/>
              <a:gd name="connsiteY0" fmla="*/ 0 h 6723457"/>
              <a:gd name="connsiteX1" fmla="*/ 5668661 w 5668661"/>
              <a:gd name="connsiteY1" fmla="*/ 0 h 6723457"/>
              <a:gd name="connsiteX2" fmla="*/ 4251495 w 5668661"/>
              <a:gd name="connsiteY2" fmla="*/ 6723457 h 6723457"/>
              <a:gd name="connsiteX3" fmla="*/ 0 w 5668661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1" h="6723457">
                <a:moveTo>
                  <a:pt x="1417165" y="0"/>
                </a:moveTo>
                <a:lnTo>
                  <a:pt x="5668661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F4F550B-2433-4015-8DD1-42DAF48F46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779" y="6948299"/>
            <a:ext cx="5668661" cy="6723458"/>
          </a:xfrm>
          <a:custGeom>
            <a:avLst/>
            <a:gdLst>
              <a:gd name="connsiteX0" fmla="*/ 1417165 w 5668661"/>
              <a:gd name="connsiteY0" fmla="*/ 0 h 6723457"/>
              <a:gd name="connsiteX1" fmla="*/ 5668661 w 5668661"/>
              <a:gd name="connsiteY1" fmla="*/ 0 h 6723457"/>
              <a:gd name="connsiteX2" fmla="*/ 4251495 w 5668661"/>
              <a:gd name="connsiteY2" fmla="*/ 6723457 h 6723457"/>
              <a:gd name="connsiteX3" fmla="*/ 0 w 5668661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1" h="6723457">
                <a:moveTo>
                  <a:pt x="1417165" y="0"/>
                </a:moveTo>
                <a:lnTo>
                  <a:pt x="5668661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721A9FC-4E1A-43D9-B9D5-A914EF5497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39224" y="1"/>
            <a:ext cx="5668661" cy="6723458"/>
          </a:xfrm>
          <a:custGeom>
            <a:avLst/>
            <a:gdLst>
              <a:gd name="connsiteX0" fmla="*/ 1417165 w 5668661"/>
              <a:gd name="connsiteY0" fmla="*/ 0 h 6723457"/>
              <a:gd name="connsiteX1" fmla="*/ 5668661 w 5668661"/>
              <a:gd name="connsiteY1" fmla="*/ 0 h 6723457"/>
              <a:gd name="connsiteX2" fmla="*/ 4251495 w 5668661"/>
              <a:gd name="connsiteY2" fmla="*/ 6723457 h 6723457"/>
              <a:gd name="connsiteX3" fmla="*/ 0 w 5668661"/>
              <a:gd name="connsiteY3" fmla="*/ 6723457 h 6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8661" h="6723457">
                <a:moveTo>
                  <a:pt x="1417165" y="0"/>
                </a:moveTo>
                <a:lnTo>
                  <a:pt x="5668661" y="0"/>
                </a:lnTo>
                <a:lnTo>
                  <a:pt x="4251495" y="6723457"/>
                </a:lnTo>
                <a:lnTo>
                  <a:pt x="0" y="67234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978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E75347-B4F3-4FD5-8CFC-269877C75E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11400" y="1477964"/>
            <a:ext cx="6656389" cy="55276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3CD2A391-17BC-487A-A4CE-1992D460C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11230" y="7014924"/>
            <a:ext cx="6656389" cy="55276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CDDE2F42-5CE3-4041-A32B-98B1A6C4F5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65878" y="7043436"/>
            <a:ext cx="6656389" cy="549916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40F80917-8319-47C4-BF40-10ECF68A5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20526" y="7071947"/>
            <a:ext cx="6656389" cy="54706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F3F23314-7AB3-46DB-91A8-D374310890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20526" y="1468242"/>
            <a:ext cx="6656389" cy="55276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98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AD04B911-F555-463F-B856-B27D3B9E3D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35412" y="4504034"/>
            <a:ext cx="6448589" cy="5061772"/>
          </a:xfrm>
          <a:custGeom>
            <a:avLst/>
            <a:gdLst>
              <a:gd name="connsiteX0" fmla="*/ 0 w 6448588"/>
              <a:gd name="connsiteY0" fmla="*/ 0 h 5061771"/>
              <a:gd name="connsiteX1" fmla="*/ 6448588 w 6448588"/>
              <a:gd name="connsiteY1" fmla="*/ 0 h 5061771"/>
              <a:gd name="connsiteX2" fmla="*/ 6448588 w 6448588"/>
              <a:gd name="connsiteY2" fmla="*/ 5061771 h 5061771"/>
              <a:gd name="connsiteX3" fmla="*/ 0 w 6448588"/>
              <a:gd name="connsiteY3" fmla="*/ 5061771 h 50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8588" h="5061771">
                <a:moveTo>
                  <a:pt x="0" y="0"/>
                </a:moveTo>
                <a:lnTo>
                  <a:pt x="6448588" y="0"/>
                </a:lnTo>
                <a:lnTo>
                  <a:pt x="6448588" y="5061771"/>
                </a:lnTo>
                <a:lnTo>
                  <a:pt x="0" y="50617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D8B2DD3C-8113-4A16-B3EE-924A6AC096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95538" y="3251617"/>
            <a:ext cx="10200637" cy="7612766"/>
          </a:xfrm>
          <a:custGeom>
            <a:avLst/>
            <a:gdLst>
              <a:gd name="connsiteX0" fmla="*/ 0 w 10200636"/>
              <a:gd name="connsiteY0" fmla="*/ 0 h 7612765"/>
              <a:gd name="connsiteX1" fmla="*/ 10200636 w 10200636"/>
              <a:gd name="connsiteY1" fmla="*/ 0 h 7612765"/>
              <a:gd name="connsiteX2" fmla="*/ 10200636 w 10200636"/>
              <a:gd name="connsiteY2" fmla="*/ 7612765 h 7612765"/>
              <a:gd name="connsiteX3" fmla="*/ 0 w 10200636"/>
              <a:gd name="connsiteY3" fmla="*/ 7612765 h 761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0636" h="7612765">
                <a:moveTo>
                  <a:pt x="0" y="0"/>
                </a:moveTo>
                <a:lnTo>
                  <a:pt x="10200636" y="0"/>
                </a:lnTo>
                <a:lnTo>
                  <a:pt x="10200636" y="7612765"/>
                </a:lnTo>
                <a:lnTo>
                  <a:pt x="0" y="76127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D010DF95-4182-454A-A188-C85819871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" y="4527114"/>
            <a:ext cx="5755192" cy="5061772"/>
          </a:xfrm>
          <a:custGeom>
            <a:avLst/>
            <a:gdLst>
              <a:gd name="connsiteX0" fmla="*/ 0 w 5755193"/>
              <a:gd name="connsiteY0" fmla="*/ 0 h 5061771"/>
              <a:gd name="connsiteX1" fmla="*/ 5755193 w 5755193"/>
              <a:gd name="connsiteY1" fmla="*/ 0 h 5061771"/>
              <a:gd name="connsiteX2" fmla="*/ 5755193 w 5755193"/>
              <a:gd name="connsiteY2" fmla="*/ 5061771 h 5061771"/>
              <a:gd name="connsiteX3" fmla="*/ 0 w 5755193"/>
              <a:gd name="connsiteY3" fmla="*/ 5061771 h 50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5193" h="5061771">
                <a:moveTo>
                  <a:pt x="0" y="0"/>
                </a:moveTo>
                <a:lnTo>
                  <a:pt x="5755193" y="0"/>
                </a:lnTo>
                <a:lnTo>
                  <a:pt x="5755193" y="5061771"/>
                </a:lnTo>
                <a:lnTo>
                  <a:pt x="0" y="50617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5E6FA1E9-295A-4F2C-AA09-E09E0EDDB9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0180" y="4527112"/>
            <a:ext cx="6448589" cy="5061772"/>
          </a:xfrm>
          <a:custGeom>
            <a:avLst/>
            <a:gdLst>
              <a:gd name="connsiteX0" fmla="*/ 0 w 6448589"/>
              <a:gd name="connsiteY0" fmla="*/ 0 h 5061771"/>
              <a:gd name="connsiteX1" fmla="*/ 6448589 w 6448589"/>
              <a:gd name="connsiteY1" fmla="*/ 0 h 5061771"/>
              <a:gd name="connsiteX2" fmla="*/ 6448589 w 6448589"/>
              <a:gd name="connsiteY2" fmla="*/ 5061771 h 5061771"/>
              <a:gd name="connsiteX3" fmla="*/ 0 w 6448589"/>
              <a:gd name="connsiteY3" fmla="*/ 5061771 h 50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8589" h="5061771">
                <a:moveTo>
                  <a:pt x="0" y="0"/>
                </a:moveTo>
                <a:lnTo>
                  <a:pt x="6448589" y="0"/>
                </a:lnTo>
                <a:lnTo>
                  <a:pt x="6448589" y="5061771"/>
                </a:lnTo>
                <a:lnTo>
                  <a:pt x="0" y="50617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578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27B2246F-198C-4DA1-8FB0-E331D878FF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1" y="2219326"/>
            <a:ext cx="4967288" cy="481488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xmlns="" id="{7BF15C92-C0D1-4ED2-9970-5BBF5806E1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159215" y="7033982"/>
            <a:ext cx="4967288" cy="481488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99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91B2F16A-CB79-4AB3-BB26-18209EF3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ABB508-2BDC-47BB-8EB2-C702E84991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45647" y="1986607"/>
            <a:ext cx="9946355" cy="9742790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z-Latn-AZ" dirty="0"/>
              <a:t>Picture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21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7FE3974-5D31-4A45-BF70-FC60C591A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74444" y="3674595"/>
            <a:ext cx="5401677" cy="6518442"/>
          </a:xfrm>
          <a:custGeom>
            <a:avLst/>
            <a:gdLst>
              <a:gd name="connsiteX0" fmla="*/ 710537 w 5401678"/>
              <a:gd name="connsiteY0" fmla="*/ 0 h 6518442"/>
              <a:gd name="connsiteX1" fmla="*/ 4691141 w 5401678"/>
              <a:gd name="connsiteY1" fmla="*/ 0 h 6518442"/>
              <a:gd name="connsiteX2" fmla="*/ 5401678 w 5401678"/>
              <a:gd name="connsiteY2" fmla="*/ 710537 h 6518442"/>
              <a:gd name="connsiteX3" fmla="*/ 5401678 w 5401678"/>
              <a:gd name="connsiteY3" fmla="*/ 5807905 h 6518442"/>
              <a:gd name="connsiteX4" fmla="*/ 4691141 w 5401678"/>
              <a:gd name="connsiteY4" fmla="*/ 6518442 h 6518442"/>
              <a:gd name="connsiteX5" fmla="*/ 710537 w 5401678"/>
              <a:gd name="connsiteY5" fmla="*/ 6518442 h 6518442"/>
              <a:gd name="connsiteX6" fmla="*/ 0 w 5401678"/>
              <a:gd name="connsiteY6" fmla="*/ 5807905 h 6518442"/>
              <a:gd name="connsiteX7" fmla="*/ 0 w 5401678"/>
              <a:gd name="connsiteY7" fmla="*/ 710537 h 6518442"/>
              <a:gd name="connsiteX8" fmla="*/ 710537 w 5401678"/>
              <a:gd name="connsiteY8" fmla="*/ 0 h 651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1678" h="6518442">
                <a:moveTo>
                  <a:pt x="710537" y="0"/>
                </a:moveTo>
                <a:lnTo>
                  <a:pt x="4691141" y="0"/>
                </a:lnTo>
                <a:cubicBezTo>
                  <a:pt x="5083560" y="0"/>
                  <a:pt x="5401678" y="318118"/>
                  <a:pt x="5401678" y="710537"/>
                </a:cubicBezTo>
                <a:lnTo>
                  <a:pt x="5401678" y="5807905"/>
                </a:lnTo>
                <a:cubicBezTo>
                  <a:pt x="5401678" y="6200324"/>
                  <a:pt x="5083560" y="6518442"/>
                  <a:pt x="4691141" y="6518442"/>
                </a:cubicBezTo>
                <a:lnTo>
                  <a:pt x="710537" y="6518442"/>
                </a:lnTo>
                <a:cubicBezTo>
                  <a:pt x="318118" y="6518442"/>
                  <a:pt x="0" y="6200324"/>
                  <a:pt x="0" y="5807905"/>
                </a:cubicBezTo>
                <a:lnTo>
                  <a:pt x="0" y="710537"/>
                </a:lnTo>
                <a:cubicBezTo>
                  <a:pt x="0" y="318118"/>
                  <a:pt x="318118" y="0"/>
                  <a:pt x="7105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12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5B5100FD-FAB3-4847-B3BB-6F735456F1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1244" y="5991225"/>
            <a:ext cx="2892424" cy="4032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xmlns="" id="{6CBC4473-D6BE-4E27-BF12-26B8B8F39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06795" y="5990983"/>
            <a:ext cx="3225008" cy="4032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E68194F1-A8AE-477F-9581-AD565128E3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57448" y="5990739"/>
            <a:ext cx="2892304" cy="4032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9E559409-9033-441F-83E6-F648166214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973784" y="5990495"/>
            <a:ext cx="2892304" cy="4032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57190" marR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marL="457190" marR="0" lvl="0" indent="-457190" algn="l" defTabSz="182876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Picture</a:t>
            </a:r>
            <a:endParaRPr lang="ru-RU" dirty="0"/>
          </a:p>
          <a:p>
            <a:endParaRPr lang="ru-R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0ACE0B8D-35D1-4C3B-A1D7-F9B30B075F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00561" y="5990495"/>
            <a:ext cx="2892424" cy="4032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803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xmlns="" id="{C13BF2AD-4AD2-4319-9F15-D2D884697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22961" y="4149722"/>
            <a:ext cx="3738563" cy="6365876"/>
          </a:xfrm>
          <a:solidFill>
            <a:schemeClr val="bg1">
              <a:lumMod val="85000"/>
            </a:schemeClr>
          </a:solidFill>
        </p:spPr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xmlns="" id="{F2BD9E17-F1DA-42BD-8D53-EFF6543F72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4305" y="4149724"/>
            <a:ext cx="3738563" cy="6365876"/>
          </a:xfrm>
          <a:solidFill>
            <a:schemeClr val="bg1">
              <a:lumMod val="85000"/>
            </a:schemeClr>
          </a:solidFill>
        </p:spPr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xmlns="" id="{4BB1A9F8-E738-416D-B993-C3277BE220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95495" y="4149724"/>
            <a:ext cx="3738563" cy="6365876"/>
          </a:xfr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96797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EB6FD2FF-04CA-430E-987C-480D7EB4A7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3179" y="8745276"/>
            <a:ext cx="7064080" cy="393865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B1663300-97B0-4E13-9360-8662191A4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6685" y="1395350"/>
            <a:ext cx="7064080" cy="393865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8356C41F-62F8-4C22-BE85-800ECFF41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1094" y="4883638"/>
            <a:ext cx="7887957" cy="450838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B6AB2-9EB0-4BA4-832E-1B343B0C7D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070351"/>
            <a:ext cx="3611563" cy="57372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FFAD41E5-2B01-45E4-B224-7F12A02B8D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68099" y="4070351"/>
            <a:ext cx="5881296" cy="57372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7CA26E48-D0BB-49B9-A9E4-6AC187A6B0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93320" y="4070351"/>
            <a:ext cx="5881296" cy="57372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8799164D-7FD1-48B9-865A-929A2307A3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72352" y="4070351"/>
            <a:ext cx="3611648" cy="57372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2E5F874A-4657-45AE-AFC2-A459EE3531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5560" y="3831059"/>
            <a:ext cx="9830965" cy="6215810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067297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B3FABE74-E4A8-46EB-9BD5-CA59C083E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9311" y="2410692"/>
            <a:ext cx="6345384" cy="4696692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3E70B5BB-7398-4A4C-A9A1-6A436DCE80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386881" y="3475642"/>
            <a:ext cx="5445411" cy="3962400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3C91991F-7D85-493D-9112-4F33E5050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59836" y="8752374"/>
            <a:ext cx="5445411" cy="3962400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739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B3FABE74-E4A8-46EB-9BD5-CA59C083E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22473" y="2891610"/>
            <a:ext cx="3777848" cy="7932780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3E70B5BB-7398-4A4C-A9A1-6A436DCE80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807833" y="853441"/>
            <a:ext cx="3777848" cy="5818446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3C91991F-7D85-493D-9112-4F33E5050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807833" y="7467600"/>
            <a:ext cx="3777848" cy="5394960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27755481-95E1-44A9-8C81-6BF84E3EB3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37113" y="2891610"/>
            <a:ext cx="3777848" cy="7932780"/>
          </a:xfrm>
          <a:solidFill>
            <a:schemeClr val="bg1">
              <a:lumMod val="65000"/>
            </a:schemeClr>
          </a:solidFill>
          <a:effectLst>
            <a:outerShdw blurRad="431800" dist="342900" dir="5400000" sx="99000" sy="99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93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37F6C8-C1B1-4799-B975-D08F45CCB8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52715"/>
            <a:ext cx="24384000" cy="97853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61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B841AC5-71A7-4738-94B7-93972240D6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52639" y="2713039"/>
            <a:ext cx="8351837" cy="8594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80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158A0D9E-89C3-4545-AE90-6614F67E4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"/>
            <a:ext cx="10886816" cy="13716000"/>
          </a:xfrm>
          <a:custGeom>
            <a:avLst/>
            <a:gdLst>
              <a:gd name="connsiteX0" fmla="*/ 0 w 10886815"/>
              <a:gd name="connsiteY0" fmla="*/ 0 h 13715999"/>
              <a:gd name="connsiteX1" fmla="*/ 6649213 w 10886815"/>
              <a:gd name="connsiteY1" fmla="*/ 0 h 13715999"/>
              <a:gd name="connsiteX2" fmla="*/ 8188036 w 10886815"/>
              <a:gd name="connsiteY2" fmla="*/ 0 h 13715999"/>
              <a:gd name="connsiteX3" fmla="*/ 8379049 w 10886815"/>
              <a:gd name="connsiteY3" fmla="*/ 0 h 13715999"/>
              <a:gd name="connsiteX4" fmla="*/ 10886815 w 10886815"/>
              <a:gd name="connsiteY4" fmla="*/ 6628866 h 13715999"/>
              <a:gd name="connsiteX5" fmla="*/ 8205680 w 10886815"/>
              <a:gd name="connsiteY5" fmla="*/ 13715999 h 13715999"/>
              <a:gd name="connsiteX6" fmla="*/ 8188036 w 10886815"/>
              <a:gd name="connsiteY6" fmla="*/ 13715999 h 13715999"/>
              <a:gd name="connsiteX7" fmla="*/ 6649213 w 10886815"/>
              <a:gd name="connsiteY7" fmla="*/ 13715999 h 13715999"/>
              <a:gd name="connsiteX8" fmla="*/ 0 w 10886815"/>
              <a:gd name="connsiteY8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6815" h="13715999">
                <a:moveTo>
                  <a:pt x="0" y="0"/>
                </a:moveTo>
                <a:lnTo>
                  <a:pt x="6649213" y="0"/>
                </a:lnTo>
                <a:lnTo>
                  <a:pt x="8188036" y="0"/>
                </a:lnTo>
                <a:lnTo>
                  <a:pt x="8379049" y="0"/>
                </a:lnTo>
                <a:lnTo>
                  <a:pt x="10886815" y="6628866"/>
                </a:lnTo>
                <a:lnTo>
                  <a:pt x="8205680" y="13715999"/>
                </a:lnTo>
                <a:lnTo>
                  <a:pt x="8188036" y="13715999"/>
                </a:lnTo>
                <a:lnTo>
                  <a:pt x="6649213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66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D1A56D0-632B-42D1-8267-F0226AE171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03659" cy="13716000"/>
          </a:xfrm>
          <a:custGeom>
            <a:avLst/>
            <a:gdLst>
              <a:gd name="connsiteX0" fmla="*/ 0 w 12003659"/>
              <a:gd name="connsiteY0" fmla="*/ 0 h 13716000"/>
              <a:gd name="connsiteX1" fmla="*/ 12003659 w 12003659"/>
              <a:gd name="connsiteY1" fmla="*/ 0 h 13716000"/>
              <a:gd name="connsiteX2" fmla="*/ 7399004 w 12003659"/>
              <a:gd name="connsiteY2" fmla="*/ 13716000 h 13716000"/>
              <a:gd name="connsiteX3" fmla="*/ 0 w 1200365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3659" h="13716000">
                <a:moveTo>
                  <a:pt x="0" y="0"/>
                </a:moveTo>
                <a:lnTo>
                  <a:pt x="12003659" y="0"/>
                </a:lnTo>
                <a:lnTo>
                  <a:pt x="739900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683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982DC24B-1538-44D3-A153-0EE2C46B40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0956" y="1855143"/>
            <a:ext cx="7151080" cy="10527318"/>
          </a:xfrm>
          <a:solidFill>
            <a:schemeClr val="bg1">
              <a:lumMod val="95000"/>
            </a:schemeClr>
          </a:solidFill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99E9CED-38CF-4A9A-A83A-EEB4A018D5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62032" y="1855143"/>
            <a:ext cx="7750165" cy="10527318"/>
          </a:xfrm>
          <a:solidFill>
            <a:schemeClr val="bg1">
              <a:lumMod val="95000"/>
            </a:schemeClr>
          </a:solid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F46B63-4961-4A51-8DE6-135FFE1D8BB6}"/>
              </a:ext>
            </a:extLst>
          </p:cNvPr>
          <p:cNvSpPr/>
          <p:nvPr userDrawn="1"/>
        </p:nvSpPr>
        <p:spPr>
          <a:xfrm>
            <a:off x="15662035" y="1855143"/>
            <a:ext cx="7750165" cy="105273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r>
              <a:rPr lang="en-US" dirty="0">
                <a:latin typeface="Source Sans Pro Light" panose="020B0403030403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916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/Blue 1 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2000" y="407366"/>
            <a:ext cx="11785600" cy="12901272"/>
          </a:xfrm>
          <a:solidFill>
            <a:srgbClr val="FFFFFF"/>
          </a:solidFill>
        </p:spPr>
        <p:txBody>
          <a:bodyPr rtlCol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rgbClr val="6C646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28800" y="4439013"/>
            <a:ext cx="9753600" cy="7458546"/>
          </a:xfrm>
        </p:spPr>
        <p:txBody>
          <a:bodyPr>
            <a:normAutofit/>
          </a:bodyPr>
          <a:lstStyle>
            <a:lvl1pPr>
              <a:defRPr sz="4266">
                <a:solidFill>
                  <a:srgbClr val="6C6463"/>
                </a:solidFill>
              </a:defRPr>
            </a:lvl1pPr>
            <a:lvl2pPr>
              <a:defRPr sz="4266">
                <a:solidFill>
                  <a:srgbClr val="6C6463"/>
                </a:solidFill>
              </a:defRPr>
            </a:lvl2pPr>
            <a:lvl3pPr>
              <a:defRPr sz="4266">
                <a:solidFill>
                  <a:srgbClr val="6C6463"/>
                </a:solidFill>
              </a:defRPr>
            </a:lvl3pPr>
            <a:lvl4pPr>
              <a:defRPr sz="3734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>
          <a:xfrm rot="16200000">
            <a:off x="20988178" y="2993600"/>
            <a:ext cx="5486400" cy="313928"/>
          </a:xfrm>
        </p:spPr>
        <p:txBody>
          <a:bodyPr>
            <a:spAutoFit/>
          </a:bodyPr>
          <a:lstStyle>
            <a:lvl1pPr marL="0" indent="0" algn="r">
              <a:buNone/>
              <a:defRPr sz="1600" baseline="0">
                <a:solidFill>
                  <a:srgbClr val="FFFFFF"/>
                </a:solidFill>
              </a:defRPr>
            </a:lvl1pPr>
            <a:lvl2pPr marL="613816" indent="0">
              <a:buNone/>
              <a:defRPr sz="4800">
                <a:solidFill>
                  <a:schemeClr val="bg1"/>
                </a:solidFill>
              </a:defRPr>
            </a:lvl2pPr>
            <a:lvl3pPr marL="1227636" indent="0">
              <a:buNone/>
              <a:defRPr sz="4266">
                <a:solidFill>
                  <a:schemeClr val="bg1"/>
                </a:solidFill>
              </a:defRPr>
            </a:lvl3pPr>
            <a:lvl4pPr marL="1824520" indent="0">
              <a:buNone/>
              <a:defRPr sz="3734">
                <a:solidFill>
                  <a:schemeClr val="bg1"/>
                </a:solidFill>
              </a:defRPr>
            </a:lvl4pPr>
            <a:lvl5pPr marL="2734664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828800" y="1371594"/>
            <a:ext cx="9753600" cy="2622256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9F511E-0FC0-1747-9B4C-0D3519C206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288000" y="12892675"/>
            <a:ext cx="5689600" cy="338550"/>
          </a:xfrm>
        </p:spPr>
        <p:txBody>
          <a:bodyPr>
            <a:spAutoFit/>
          </a:bodyPr>
          <a:lstStyle>
            <a:lvl1pPr algn="r">
              <a:defRPr sz="1600" b="0" i="0" smtClean="0">
                <a:solidFill>
                  <a:schemeClr val="tx1"/>
                </a:solidFill>
                <a:latin typeface="L Univers 45 Light"/>
                <a:cs typeface="L Univers 45 Light"/>
              </a:defRPr>
            </a:lvl1pPr>
          </a:lstStyle>
          <a:p>
            <a:fld id="{5FFDA6D7-89D3-4E55-A644-511690390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44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328335" y="2429934"/>
            <a:ext cx="5524502" cy="870796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71552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36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/Blu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829610" y="1716813"/>
            <a:ext cx="20726400" cy="1311124"/>
          </a:xfrm>
          <a:prstGeom prst="rect">
            <a:avLst/>
          </a:prstGeom>
        </p:spPr>
        <p:txBody>
          <a:bodyPr rtlCol="0" anchor="b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1828800" y="3431099"/>
            <a:ext cx="20726400" cy="846645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648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4380" indent="0">
              <a:buNone/>
              <a:defRPr sz="2900"/>
            </a:lvl2pPr>
            <a:lvl3pPr marL="1828760" indent="0">
              <a:buNone/>
              <a:defRPr sz="2400"/>
            </a:lvl3pPr>
            <a:lvl4pPr marL="2743140" indent="0">
              <a:buNone/>
              <a:defRPr sz="1900"/>
            </a:lvl4pPr>
            <a:lvl5pPr marL="3657520" indent="0">
              <a:buNone/>
              <a:defRPr sz="1900"/>
            </a:lvl5pPr>
            <a:lvl6pPr marL="4571899" indent="0">
              <a:buNone/>
              <a:defRPr sz="1900"/>
            </a:lvl6pPr>
            <a:lvl7pPr marL="5486279" indent="0">
              <a:buNone/>
              <a:defRPr sz="1900"/>
            </a:lvl7pPr>
            <a:lvl8pPr marL="6400659" indent="0">
              <a:buNone/>
              <a:defRPr sz="1900"/>
            </a:lvl8pPr>
            <a:lvl9pPr marL="7315039" indent="0">
              <a:buNone/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7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80" indent="0">
              <a:buNone/>
              <a:defRPr sz="5700"/>
            </a:lvl2pPr>
            <a:lvl3pPr marL="1828760" indent="0">
              <a:buNone/>
              <a:defRPr sz="4800"/>
            </a:lvl3pPr>
            <a:lvl4pPr marL="2743140" indent="0">
              <a:buNone/>
              <a:defRPr sz="4000"/>
            </a:lvl4pPr>
            <a:lvl5pPr marL="3657520" indent="0">
              <a:buNone/>
              <a:defRPr sz="4000"/>
            </a:lvl5pPr>
            <a:lvl6pPr marL="4571899" indent="0">
              <a:buNone/>
              <a:defRPr sz="4000"/>
            </a:lvl6pPr>
            <a:lvl7pPr marL="5486279" indent="0">
              <a:buNone/>
              <a:defRPr sz="4000"/>
            </a:lvl7pPr>
            <a:lvl8pPr marL="6400659" indent="0">
              <a:buNone/>
              <a:defRPr sz="4000"/>
            </a:lvl8pPr>
            <a:lvl9pPr marL="7315039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4380" indent="0">
              <a:buNone/>
              <a:defRPr sz="2900"/>
            </a:lvl2pPr>
            <a:lvl3pPr marL="1828760" indent="0">
              <a:buNone/>
              <a:defRPr sz="2400"/>
            </a:lvl3pPr>
            <a:lvl4pPr marL="2743140" indent="0">
              <a:buNone/>
              <a:defRPr sz="1900"/>
            </a:lvl4pPr>
            <a:lvl5pPr marL="3657520" indent="0">
              <a:buNone/>
              <a:defRPr sz="1900"/>
            </a:lvl5pPr>
            <a:lvl6pPr marL="4571899" indent="0">
              <a:buNone/>
              <a:defRPr sz="1900"/>
            </a:lvl6pPr>
            <a:lvl7pPr marL="5486279" indent="0">
              <a:buNone/>
              <a:defRPr sz="1900"/>
            </a:lvl7pPr>
            <a:lvl8pPr marL="6400659" indent="0">
              <a:buNone/>
              <a:defRPr sz="1900"/>
            </a:lvl8pPr>
            <a:lvl9pPr marL="7315039" indent="0">
              <a:buNone/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1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70" Type="http://schemas.openxmlformats.org/officeDocument/2006/relationships/slideLayout" Target="../slideLayouts/slideLayout70.xml"/><Relationship Id="rId7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91438" tIns="45718" rIns="9143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38" tIns="45718" rIns="91438" bIns="4571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90C22-6ABA-418D-9807-AAD4E02CA647}" type="datetimeFigureOut">
              <a:rPr lang="ru-RU" smtClean="0"/>
              <a:t>11/1/19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07255-6346-4AF4-9B8D-61C7503B2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3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716" r:id="rId11"/>
    <p:sldLayoutId id="2147483678" r:id="rId12"/>
    <p:sldLayoutId id="2147483717" r:id="rId13"/>
    <p:sldLayoutId id="2147483718" r:id="rId14"/>
    <p:sldLayoutId id="2147483719" r:id="rId15"/>
    <p:sldLayoutId id="2147483720" r:id="rId16"/>
    <p:sldLayoutId id="2147483726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60" r:id="rId51"/>
    <p:sldLayoutId id="2147483755" r:id="rId52"/>
    <p:sldLayoutId id="2147483756" r:id="rId53"/>
    <p:sldLayoutId id="2147483757" r:id="rId54"/>
    <p:sldLayoutId id="2147483758" r:id="rId55"/>
    <p:sldLayoutId id="2147483759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70" r:id="rId62"/>
    <p:sldLayoutId id="2147483766" r:id="rId63"/>
    <p:sldLayoutId id="2147483767" r:id="rId64"/>
    <p:sldLayoutId id="2147483768" r:id="rId65"/>
    <p:sldLayoutId id="2147483771" r:id="rId66"/>
    <p:sldLayoutId id="2147483769" r:id="rId67"/>
    <p:sldLayoutId id="2147483773" r:id="rId68"/>
    <p:sldLayoutId id="2147483774" r:id="rId69"/>
    <p:sldLayoutId id="2147483775" r:id="rId70"/>
  </p:sldLayoutIdLst>
  <p:txStyles>
    <p:titleStyle>
      <a:lvl1pPr algn="l" defTabSz="182876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90" indent="-457190" algn="l" defTabSz="182876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7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5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3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70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8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6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4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2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8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6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4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2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9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7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5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3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4322"/>
            <a:ext cx="24381629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E354D6-9141-47B8-8BDD-1D4FA7E788CF}"/>
              </a:ext>
            </a:extLst>
          </p:cNvPr>
          <p:cNvSpPr/>
          <p:nvPr/>
        </p:nvSpPr>
        <p:spPr>
          <a:xfrm>
            <a:off x="2285475" y="8048659"/>
            <a:ext cx="19482325" cy="938714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en-US" sz="5500" dirty="0">
                <a:latin typeface="Roboto Light" charset="0"/>
                <a:ea typeface="Roboto Light" charset="0"/>
                <a:cs typeface="Roboto Light" charset="0"/>
              </a:rPr>
              <a:t>   </a:t>
            </a:r>
            <a:endParaRPr lang="ru-RU" sz="5500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E3D0A4-4057-44C9-A4EB-1B4D3168CE3B}"/>
              </a:ext>
            </a:extLst>
          </p:cNvPr>
          <p:cNvSpPr/>
          <p:nvPr/>
        </p:nvSpPr>
        <p:spPr>
          <a:xfrm>
            <a:off x="1355835" y="10788306"/>
            <a:ext cx="14739061" cy="1483735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>
                <a:latin typeface="Roboto" charset="0"/>
                <a:ea typeface="Roboto" charset="0"/>
                <a:cs typeface="Roboto" charset="0"/>
              </a:rPr>
              <a:t>Dr. Heather White, PSI Global Advisor, Cervical Cancer/NCDs</a:t>
            </a:r>
          </a:p>
          <a:p>
            <a:pPr>
              <a:lnSpc>
                <a:spcPct val="150000"/>
              </a:lnSpc>
            </a:pPr>
            <a:r>
              <a:rPr lang="en-US" sz="3100" dirty="0">
                <a:latin typeface="Roboto" charset="0"/>
                <a:ea typeface="Roboto" charset="0"/>
                <a:cs typeface="Roboto" charset="0"/>
              </a:rPr>
              <a:t>November 4, 2019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2767" y="8134357"/>
            <a:ext cx="20114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HOW to Integrate Family Planning and Cervical Cancer Prevention Services  </a:t>
            </a:r>
          </a:p>
        </p:txBody>
      </p:sp>
    </p:spTree>
    <p:extLst>
      <p:ext uri="{BB962C8B-B14F-4D97-AF65-F5344CB8AC3E}">
        <p14:creationId xmlns:p14="http://schemas.microsoft.com/office/powerpoint/2010/main" val="2227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384000" cy="1371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0097" y="585442"/>
            <a:ext cx="1367144" cy="1300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189720"/>
            <a:ext cx="24384000" cy="1874520"/>
          </a:xfrm>
          <a:prstGeom prst="rect">
            <a:avLst/>
          </a:prstGeom>
          <a:solidFill>
            <a:srgbClr val="BFD73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D4E966-C6BF-41CE-B888-BE6D09B5ABF4}"/>
              </a:ext>
            </a:extLst>
          </p:cNvPr>
          <p:cNvSpPr/>
          <p:nvPr/>
        </p:nvSpPr>
        <p:spPr>
          <a:xfrm>
            <a:off x="0" y="9596416"/>
            <a:ext cx="24164363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THANK YOU!</a:t>
            </a:r>
            <a:endParaRPr lang="ru-RU" sz="6000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89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5275264" y="2633266"/>
            <a:ext cx="11452224" cy="112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670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Connect with us.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7164" y="1093392"/>
            <a:ext cx="1368424" cy="13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4906963" y="5175250"/>
            <a:ext cx="3187701" cy="13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30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Visit 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b="1" dirty="0" err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psi.org</a:t>
            </a:r>
            <a:endParaRPr lang="ru-RU" altLang="x-none" sz="3600" b="1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4754564" y="7751764"/>
            <a:ext cx="4422776" cy="13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30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See our impact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b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Psiimpact.com</a:t>
            </a:r>
            <a:endParaRPr lang="ru-RU" altLang="x-none" sz="3600" b="1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4637089" y="10668000"/>
            <a:ext cx="4422776" cy="13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30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Follow 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@</a:t>
            </a:r>
            <a:r>
              <a:rPr lang="en-US" altLang="x-none" sz="3600" b="1" dirty="0" err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PSIImpact</a:t>
            </a:r>
            <a:endParaRPr lang="ru-RU" altLang="x-none" sz="3600" b="1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4824" name="Rectangle 7"/>
          <p:cNvSpPr>
            <a:spLocks noChangeArrowheads="1"/>
          </p:cNvSpPr>
          <p:nvPr/>
        </p:nvSpPr>
        <p:spPr bwMode="auto">
          <a:xfrm>
            <a:off x="15625764" y="4899027"/>
            <a:ext cx="4930776" cy="18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30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Like 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b="1" dirty="0" err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Facebook.com</a:t>
            </a:r>
            <a:r>
              <a:rPr lang="en-US" altLang="x-none" sz="3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/</a:t>
            </a:r>
            <a:r>
              <a:rPr lang="en-US" altLang="x-none" sz="3600" b="1" dirty="0" err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PSIHealthyLives</a:t>
            </a:r>
            <a:endParaRPr lang="ru-RU" altLang="x-none" sz="3600" b="1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4825" name="Rectangle 8"/>
          <p:cNvSpPr>
            <a:spLocks noChangeArrowheads="1"/>
          </p:cNvSpPr>
          <p:nvPr/>
        </p:nvSpPr>
        <p:spPr bwMode="auto">
          <a:xfrm>
            <a:off x="15609889" y="7751764"/>
            <a:ext cx="4422776" cy="13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30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Follow 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b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@PSIImpact</a:t>
            </a:r>
            <a:endParaRPr lang="ru-RU" altLang="x-none" sz="3600" b="1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4826" name="Rectangle 9"/>
          <p:cNvSpPr>
            <a:spLocks noChangeArrowheads="1"/>
          </p:cNvSpPr>
          <p:nvPr/>
        </p:nvSpPr>
        <p:spPr bwMode="auto">
          <a:xfrm>
            <a:off x="15490825" y="10113965"/>
            <a:ext cx="8610147" cy="18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300" dirty="0">
                <a:solidFill>
                  <a:prstClr val="white"/>
                </a:solidFill>
                <a:latin typeface="Roboto Light" charset="0"/>
                <a:ea typeface="Roboto Light" charset="0"/>
                <a:cs typeface="Roboto Light" charset="0"/>
              </a:rPr>
              <a:t>Follow 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b="1" dirty="0" err="1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Linkedin.com</a:t>
            </a:r>
            <a:r>
              <a:rPr lang="en-US" altLang="x-none" sz="3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/company/</a:t>
            </a:r>
            <a:br>
              <a:rPr lang="en-US" altLang="x-none" sz="3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altLang="x-none" sz="3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Population-Services International</a:t>
            </a:r>
            <a:endParaRPr lang="ru-RU" altLang="x-none" sz="3600" b="1" dirty="0">
              <a:solidFill>
                <a:prstClr val="whit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4827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437" y="10922000"/>
            <a:ext cx="1270000" cy="10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99998" y="5131595"/>
            <a:ext cx="2781333" cy="160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339" y="528320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1064" y="7840664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7739" y="10685464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TextBox 17"/>
          <p:cNvSpPr txBox="1">
            <a:spLocks noChangeArrowheads="1"/>
          </p:cNvSpPr>
          <p:nvPr/>
        </p:nvSpPr>
        <p:spPr bwMode="auto">
          <a:xfrm>
            <a:off x="3259139" y="7580314"/>
            <a:ext cx="1320800" cy="163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000" b="1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720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384000" cy="1371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0097" y="585442"/>
            <a:ext cx="1367144" cy="1300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189720"/>
            <a:ext cx="24384000" cy="1874520"/>
          </a:xfrm>
          <a:prstGeom prst="rect">
            <a:avLst/>
          </a:prstGeom>
          <a:solidFill>
            <a:srgbClr val="BFD73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D4E966-C6BF-41CE-B888-BE6D09B5ABF4}"/>
              </a:ext>
            </a:extLst>
          </p:cNvPr>
          <p:cNvSpPr/>
          <p:nvPr/>
        </p:nvSpPr>
        <p:spPr>
          <a:xfrm>
            <a:off x="291766" y="9596416"/>
            <a:ext cx="24353965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PSI’S INTEGRATED SRH PROGRAMS </a:t>
            </a:r>
            <a:endParaRPr lang="ru-RU" sz="6000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3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 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4260" cy="13078944"/>
          </a:xfrm>
          <a:prstGeom prst="rect">
            <a:avLst/>
          </a:prstGeom>
        </p:spPr>
      </p:pic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14742815" y="236194"/>
            <a:ext cx="8701523" cy="987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000000"/>
                </a:solidFill>
              </a:rPr>
              <a:t>PSI offers FP services in over 30 countries, reaching millions of consumers and thousands of providers annually. </a:t>
            </a:r>
          </a:p>
          <a:p>
            <a:endParaRPr lang="en-US" sz="4800" b="1" dirty="0">
              <a:solidFill>
                <a:srgbClr val="000000"/>
              </a:solidFill>
            </a:endParaRPr>
          </a:p>
          <a:p>
            <a:r>
              <a:rPr lang="en-US" sz="4800" b="1" dirty="0">
                <a:solidFill>
                  <a:srgbClr val="000000"/>
                </a:solidFill>
              </a:rPr>
              <a:t>In 2018, PSI: 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/>
              <a:t>Reached </a:t>
            </a:r>
            <a:r>
              <a:rPr lang="en-US" sz="4000" b="1" dirty="0"/>
              <a:t>10.7 million </a:t>
            </a:r>
            <a:r>
              <a:rPr lang="en-US" sz="4000" dirty="0"/>
              <a:t>users with modern contraception; 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/>
              <a:t>Provided almost </a:t>
            </a:r>
            <a:r>
              <a:rPr lang="en-US" sz="4000" b="1" dirty="0"/>
              <a:t>2.3 million </a:t>
            </a:r>
            <a:r>
              <a:rPr lang="en-US" sz="4000" dirty="0"/>
              <a:t>HIV self-test kits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/>
              <a:t>Provided </a:t>
            </a:r>
            <a:r>
              <a:rPr lang="en-US" sz="4000" b="1" dirty="0"/>
              <a:t>17.7 million CYPs </a:t>
            </a:r>
          </a:p>
          <a:p>
            <a:pPr marL="914390" lvl="1" indent="-457200">
              <a:buFont typeface="Arial"/>
              <a:buChar char="•"/>
            </a:pPr>
            <a:r>
              <a:rPr lang="en-US" sz="4000" dirty="0"/>
              <a:t>7 million CYPs from LARCs; </a:t>
            </a:r>
          </a:p>
          <a:p>
            <a:pPr marL="914390" lvl="1" indent="-457200">
              <a:buFont typeface="Arial"/>
              <a:buChar char="•"/>
            </a:pPr>
            <a:r>
              <a:rPr lang="en-US" sz="4000" dirty="0"/>
              <a:t>6 million CYPs from condoms; </a:t>
            </a:r>
          </a:p>
          <a:p>
            <a:pPr marL="914390" lvl="1" indent="-457200">
              <a:buFont typeface="Arial"/>
              <a:buChar char="•"/>
            </a:pPr>
            <a:r>
              <a:rPr lang="en-US" sz="4000" dirty="0"/>
              <a:t>4 million CYPs from other STMs; </a:t>
            </a:r>
          </a:p>
          <a:p>
            <a:pPr marL="914390" lvl="1" indent="-457200">
              <a:buFont typeface="Arial"/>
              <a:buChar char="•"/>
            </a:pPr>
            <a:r>
              <a:rPr lang="en-US" sz="4000" dirty="0"/>
              <a:t>and &lt;1 million from PMs.</a:t>
            </a:r>
          </a:p>
        </p:txBody>
      </p:sp>
    </p:spTree>
    <p:extLst>
      <p:ext uri="{BB962C8B-B14F-4D97-AF65-F5344CB8AC3E}">
        <p14:creationId xmlns:p14="http://schemas.microsoft.com/office/powerpoint/2010/main" val="1841962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</a:t>
            </a:r>
            <a:r>
              <a:rPr lang="en-US" dirty="0"/>
              <a:t>Models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Static Facility-Based Services  </a:t>
            </a:r>
          </a:p>
          <a:p>
            <a:pPr marL="0" indent="0">
              <a:buNone/>
            </a:pPr>
            <a:r>
              <a:rPr lang="en-US" dirty="0" smtClean="0"/>
              <a:t>Private sector delivery (e.g., social franchise model) </a:t>
            </a:r>
          </a:p>
          <a:p>
            <a:pPr marL="0" indent="0">
              <a:buNone/>
            </a:pPr>
            <a:r>
              <a:rPr lang="en-US" dirty="0" smtClean="0"/>
              <a:t>Public sector delivery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Community-Based Services</a:t>
            </a:r>
          </a:p>
          <a:p>
            <a:pPr marL="0" indent="0">
              <a:buNone/>
            </a:pPr>
            <a:r>
              <a:rPr lang="en-US" dirty="0" smtClean="0"/>
              <a:t>Community/CHW-based outreach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Dedicated mobile services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&amp; Planning: Policy Context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Challenges, Opportunities and Champions</a:t>
            </a:r>
          </a:p>
          <a:p>
            <a:pPr lvl="1"/>
            <a:r>
              <a:rPr lang="en-US" dirty="0"/>
              <a:t>Know national protocols and plans </a:t>
            </a:r>
          </a:p>
          <a:p>
            <a:pPr lvl="1"/>
            <a:r>
              <a:rPr lang="en-US" dirty="0"/>
              <a:t>Understand role of domestic financing </a:t>
            </a:r>
          </a:p>
          <a:p>
            <a:pPr lvl="1"/>
            <a:r>
              <a:rPr lang="en-US" dirty="0"/>
              <a:t>Role of technology, investments,  business case  </a:t>
            </a:r>
          </a:p>
          <a:p>
            <a:pPr lvl="1"/>
            <a:r>
              <a:rPr lang="en-US" dirty="0"/>
              <a:t>Map health system: what services provided where   </a:t>
            </a:r>
          </a:p>
          <a:p>
            <a:pPr lvl="1"/>
            <a:r>
              <a:rPr lang="en-US" dirty="0"/>
              <a:t>Data capture at national level</a:t>
            </a:r>
          </a:p>
          <a:p>
            <a:pPr lvl="1"/>
            <a:r>
              <a:rPr lang="en-US" dirty="0"/>
              <a:t>Find your champion(s)!</a:t>
            </a:r>
          </a:p>
          <a:p>
            <a:pPr marL="914380" lvl="1" indent="0">
              <a:buNone/>
            </a:pPr>
            <a:endParaRPr lang="en-US" dirty="0"/>
          </a:p>
          <a:p>
            <a:pPr marL="91438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89" b="9689"/>
          <a:stretch/>
        </p:blipFill>
        <p:spPr>
          <a:xfrm>
            <a:off x="12378725" y="3359512"/>
            <a:ext cx="10363200" cy="8702676"/>
          </a:xfrm>
          <a:custGeom>
            <a:avLst/>
            <a:gdLst>
              <a:gd name="connsiteX0" fmla="*/ 0 w 10191498"/>
              <a:gd name="connsiteY0" fmla="*/ 0 h 9354930"/>
              <a:gd name="connsiteX1" fmla="*/ 10191498 w 10191498"/>
              <a:gd name="connsiteY1" fmla="*/ 0 h 9354930"/>
              <a:gd name="connsiteX2" fmla="*/ 10191498 w 10191498"/>
              <a:gd name="connsiteY2" fmla="*/ 9354930 h 9354930"/>
              <a:gd name="connsiteX3" fmla="*/ 0 w 10191498"/>
              <a:gd name="connsiteY3" fmla="*/ 9354930 h 93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1498" h="9354930">
                <a:moveTo>
                  <a:pt x="0" y="0"/>
                </a:moveTo>
                <a:lnTo>
                  <a:pt x="10191498" y="0"/>
                </a:lnTo>
                <a:lnTo>
                  <a:pt x="10191498" y="9354930"/>
                </a:lnTo>
                <a:lnTo>
                  <a:pt x="0" y="93549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</p:pic>
    </p:spTree>
    <p:extLst>
      <p:ext uri="{BB962C8B-B14F-4D97-AF65-F5344CB8AC3E}">
        <p14:creationId xmlns:p14="http://schemas.microsoft.com/office/powerpoint/2010/main" val="347856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&amp; Planning: Service Provision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SRH services: What services are currently provided and to whom? How will integration affect existing client load?</a:t>
            </a:r>
          </a:p>
          <a:p>
            <a:r>
              <a:rPr lang="en-US" dirty="0"/>
              <a:t>Analyze client flow for optimal use of physical space  </a:t>
            </a:r>
          </a:p>
          <a:p>
            <a:r>
              <a:rPr lang="en-US" dirty="0"/>
              <a:t>Training needs: clinical, admin staff, QA teams, lab, community promoters, others?  </a:t>
            </a:r>
          </a:p>
          <a:p>
            <a:r>
              <a:rPr lang="en-US" dirty="0"/>
              <a:t>Didactic and practical training, ideally with national trainers </a:t>
            </a:r>
          </a:p>
          <a:p>
            <a:r>
              <a:rPr lang="en-US" dirty="0"/>
              <a:t>Identify technical working groups, professional bodies, national trainers to share and learn from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78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Informing Demand for Integrated Services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7749" y="3342350"/>
            <a:ext cx="10363200" cy="8702676"/>
          </a:xfrm>
        </p:spPr>
        <p:txBody>
          <a:bodyPr>
            <a:normAutofit/>
          </a:bodyPr>
          <a:lstStyle/>
          <a:p>
            <a:r>
              <a:rPr lang="en-US" dirty="0"/>
              <a:t>Review of existing SRH materials </a:t>
            </a:r>
          </a:p>
          <a:p>
            <a:r>
              <a:rPr lang="en-US" dirty="0"/>
              <a:t>Seek regular client and provider feedback </a:t>
            </a:r>
          </a:p>
          <a:p>
            <a:r>
              <a:rPr lang="en-US" dirty="0"/>
              <a:t>What do people need to know? </a:t>
            </a:r>
          </a:p>
          <a:p>
            <a:r>
              <a:rPr lang="en-US" dirty="0"/>
              <a:t>Which channels?  </a:t>
            </a:r>
          </a:p>
          <a:p>
            <a:r>
              <a:rPr lang="en-US" dirty="0"/>
              <a:t>Message development across SRH spectrum and life cycle </a:t>
            </a:r>
          </a:p>
          <a:p>
            <a:r>
              <a:rPr lang="en-US" dirty="0"/>
              <a:t>Consistently work with providers on messaging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01" b="-13101"/>
          <a:stretch>
            <a:fillRect/>
          </a:stretch>
        </p:blipFill>
        <p:spPr bwMode="auto">
          <a:xfrm>
            <a:off x="12361562" y="2488358"/>
            <a:ext cx="11391706" cy="10022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48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2094E6-3024-4902-BFF7-DC11D8DCC892}"/>
              </a:ext>
            </a:extLst>
          </p:cNvPr>
          <p:cNvSpPr/>
          <p:nvPr/>
        </p:nvSpPr>
        <p:spPr>
          <a:xfrm>
            <a:off x="0" y="0"/>
            <a:ext cx="127508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 III</a:t>
            </a:r>
            <a:endParaRPr lang="ru-RU" dirty="0">
              <a:latin typeface="Raleway" panose="020B0503030101060003" pitchFamily="34" charset="-52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9" r="29449"/>
          <a:stretch>
            <a:fillRect/>
          </a:stretch>
        </p:blipFill>
        <p:spPr>
          <a:effectLst>
            <a:outerShdw blurRad="1270000" dist="495300" dir="5400000" algn="ctr" rotWithShape="0">
              <a:srgbClr val="000000">
                <a:alpha val="3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2519335-0EFD-4FCE-A57D-5E3511AA2AF4}"/>
              </a:ext>
            </a:extLst>
          </p:cNvPr>
          <p:cNvSpPr/>
          <p:nvPr/>
        </p:nvSpPr>
        <p:spPr>
          <a:xfrm>
            <a:off x="13405684" y="2667000"/>
            <a:ext cx="10775117" cy="1123380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en-US" sz="3600" dirty="0"/>
          </a:p>
          <a:p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7488" y="1207009"/>
            <a:ext cx="19336512" cy="144714"/>
          </a:xfrm>
          <a:prstGeom prst="rect">
            <a:avLst/>
          </a:prstGeom>
          <a:solidFill>
            <a:srgbClr val="F18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25524" y="1595982"/>
            <a:ext cx="85587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SERVICE DELIVERY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268" y="3500862"/>
            <a:ext cx="17116885" cy="10433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Once launched, routinely monitor client volumes, uptake and  </a:t>
            </a:r>
          </a:p>
          <a:p>
            <a:r>
              <a:rPr lang="en-US" sz="4800" dirty="0"/>
              <a:t>loss to follow up. </a:t>
            </a:r>
          </a:p>
          <a:p>
            <a:endParaRPr lang="en-US" sz="4800" dirty="0"/>
          </a:p>
          <a:p>
            <a:r>
              <a:rPr lang="en-US" sz="4800" dirty="0"/>
              <a:t>Review service volumes: Ensure </a:t>
            </a:r>
            <a:r>
              <a:rPr lang="en-US" sz="4800" dirty="0" err="1"/>
              <a:t>vFP</a:t>
            </a:r>
            <a:r>
              <a:rPr lang="en-US" sz="4800" dirty="0"/>
              <a:t>/method mix, time, financial &amp; </a:t>
            </a:r>
          </a:p>
          <a:p>
            <a:r>
              <a:rPr lang="en-US" sz="4800" dirty="0"/>
              <a:t>opportunity costs, need for additional care beyond primary level  </a:t>
            </a:r>
          </a:p>
          <a:p>
            <a:endParaRPr lang="en-US" sz="4800" b="1" dirty="0"/>
          </a:p>
          <a:p>
            <a:r>
              <a:rPr lang="en-US" sz="4800" b="1" dirty="0"/>
              <a:t>Talk to Consumers/Providers Regularly:</a:t>
            </a:r>
          </a:p>
          <a:p>
            <a:r>
              <a:rPr lang="en-US" sz="4800" dirty="0"/>
              <a:t>Client exit interviews </a:t>
            </a:r>
          </a:p>
          <a:p>
            <a:r>
              <a:rPr lang="en-US" sz="4800" dirty="0"/>
              <a:t>FGDs/IDIs with all frontline health workers and clients </a:t>
            </a:r>
          </a:p>
          <a:p>
            <a:r>
              <a:rPr lang="en-US" sz="4800" dirty="0"/>
              <a:t>Mystery clients  </a:t>
            </a:r>
          </a:p>
          <a:p>
            <a:r>
              <a:rPr lang="en-US" sz="4800" dirty="0"/>
              <a:t>Track messaging, communications channels </a:t>
            </a:r>
          </a:p>
          <a:p>
            <a:r>
              <a:rPr lang="en-US" sz="4800" dirty="0"/>
              <a:t>Common integration barriers: costs, time, distance to travel, fear </a:t>
            </a:r>
          </a:p>
          <a:p>
            <a:r>
              <a:rPr lang="en-US" sz="4800" dirty="0"/>
              <a:t>of additional follow up </a:t>
            </a:r>
          </a:p>
          <a:p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35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&amp; Evaluation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 program data/reporting </a:t>
            </a:r>
          </a:p>
          <a:p>
            <a:r>
              <a:rPr lang="en-US" dirty="0"/>
              <a:t>Quality/Assurance and SSV data/outcomes </a:t>
            </a:r>
          </a:p>
          <a:p>
            <a:r>
              <a:rPr lang="en-US" dirty="0"/>
              <a:t>Client satisfaction </a:t>
            </a:r>
          </a:p>
          <a:p>
            <a:r>
              <a:rPr lang="en-US" dirty="0"/>
              <a:t>Client level data best, but not always easy to get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79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_x0020_Name xmlns="be773b0d-bcb9-427a-ac58-338f450f6bbc" xsi:nil="true"/>
    <TaxCatchAll xmlns="2b04e3bf-eb77-48e0-9993-e01b67b1c33a"/>
    <Icon_x0020_Type xmlns="be773b0d-bcb9-427a-ac58-338f450f6bbc" xsi:nil="true"/>
    <cc09aeda142845e1974226422e285e50 xmlns="2b04e3bf-eb77-48e0-9993-e01b67b1c33a">
      <Terms xmlns="http://schemas.microsoft.com/office/infopath/2007/PartnerControls"/>
    </cc09aeda142845e1974226422e285e50>
    <Icon_x0020_Color xmlns="be773b0d-bcb9-427a-ac58-338f450f6bbc" xsi:nil="true"/>
    <ac804c8a2287491fb4ec1ec551b11760 xmlns="2b04e3bf-eb77-48e0-9993-e01b67b1c33a">
      <Terms xmlns="http://schemas.microsoft.com/office/infopath/2007/PartnerControls"/>
    </ac804c8a2287491fb4ec1ec551b11760>
    <Logo_x0020_Type xmlns="be773b0d-bcb9-427a-ac58-338f450f6bb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39216DF522374A980ED4752E09DEB7" ma:contentTypeVersion="17" ma:contentTypeDescription="Create a new document." ma:contentTypeScope="" ma:versionID="d97242669c6de668121831348bd883c2">
  <xsd:schema xmlns:xsd="http://www.w3.org/2001/XMLSchema" xmlns:xs="http://www.w3.org/2001/XMLSchema" xmlns:p="http://schemas.microsoft.com/office/2006/metadata/properties" xmlns:ns2="be773b0d-bcb9-427a-ac58-338f450f6bbc" xmlns:ns3="2b04e3bf-eb77-48e0-9993-e01b67b1c33a" xmlns:ns4="bd764cbc-c419-4236-aab3-521ef1c0cd84" targetNamespace="http://schemas.microsoft.com/office/2006/metadata/properties" ma:root="true" ma:fieldsID="efca0e3f85a671daeb035de0677a6a41" ns2:_="" ns3:_="" ns4:_="">
    <xsd:import namespace="be773b0d-bcb9-427a-ac58-338f450f6bbc"/>
    <xsd:import namespace="2b04e3bf-eb77-48e0-9993-e01b67b1c33a"/>
    <xsd:import namespace="bd764cbc-c419-4236-aab3-521ef1c0cd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cc09aeda142845e1974226422e285e50" minOccurs="0"/>
                <xsd:element ref="ns3:TaxCatchAll" minOccurs="0"/>
                <xsd:element ref="ns2:Icon_x0020_Name" minOccurs="0"/>
                <xsd:element ref="ns2:Icon_x0020_Color" minOccurs="0"/>
                <xsd:element ref="ns2:MediaServiceDateTaken" minOccurs="0"/>
                <xsd:element ref="ns2:Icon_x0020_Type" minOccurs="0"/>
                <xsd:element ref="ns2:Logo_x0020_Type" minOccurs="0"/>
                <xsd:element ref="ns2:MediaServiceOCR" minOccurs="0"/>
                <xsd:element ref="ns3:ac804c8a2287491fb4ec1ec551b11760" minOccurs="0"/>
                <xsd:element ref="ns4:SharedWithUsers" minOccurs="0"/>
                <xsd:element ref="ns4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73b0d-bcb9-427a-ac58-338f450f6b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Icon_x0020_Name" ma:index="14" nillable="true" ma:displayName="Icon Name" ma:internalName="Icon_x0020_Name">
      <xsd:simpleType>
        <xsd:restriction base="dms:Text">
          <xsd:maxLength value="255"/>
        </xsd:restriction>
      </xsd:simpleType>
    </xsd:element>
    <xsd:element name="Icon_x0020_Color" ma:index="15" nillable="true" ma:displayName="Icon Color" ma:internalName="Icon_x0020_Color">
      <xsd:simpleType>
        <xsd:restriction base="dms:Choice">
          <xsd:enumeration value="Orange"/>
          <xsd:enumeration value="Green"/>
          <xsd:enumeration value="Lime"/>
          <xsd:enumeration value="Blue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Icon_x0020_Type" ma:index="17" nillable="true" ma:displayName="Icon Type" ma:internalName="Icon_x0020_Type">
      <xsd:simpleType>
        <xsd:restriction base="dms:Choice">
          <xsd:enumeration value="Image (JPEG File)"/>
          <xsd:enumeration value="Vector (EPS File)"/>
        </xsd:restriction>
      </xsd:simpleType>
    </xsd:element>
    <xsd:element name="Logo_x0020_Type" ma:index="18" nillable="true" ma:displayName="Logo Type" ma:internalName="Logo_x0020_Type">
      <xsd:simpleType>
        <xsd:restriction base="dms:Choice">
          <xsd:enumeration value="Generic PSI Logo"/>
          <xsd:enumeration value="PSI Network Member Logo"/>
          <xsd:enumeration value="Independent Network Member Logo"/>
        </xsd:restriction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4e3bf-eb77-48e0-9993-e01b67b1c33a" elementFormDefault="qualified">
    <xsd:import namespace="http://schemas.microsoft.com/office/2006/documentManagement/types"/>
    <xsd:import namespace="http://schemas.microsoft.com/office/infopath/2007/PartnerControls"/>
    <xsd:element name="cc09aeda142845e1974226422e285e50" ma:index="12" nillable="true" ma:taxonomy="true" ma:internalName="cc09aeda142845e1974226422e285e50" ma:taxonomyFieldName="DocType" ma:displayName="DocType" ma:default="" ma:fieldId="{cc09aeda-1428-45e1-9742-26422e285e50}" ma:sspId="5be66e25-6253-4f8b-9755-5684a1ad782e" ma:termSetId="f9b727d7-1be2-4a07-a57d-d1baf17c7d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401a5175-9e70-4d52-bedd-8beeaecbade3}" ma:internalName="TaxCatchAll" ma:showField="CatchAllData" ma:web="bd764cbc-c419-4236-aab3-521ef1c0cd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804c8a2287491fb4ec1ec551b11760" ma:index="21" nillable="true" ma:taxonomy="true" ma:internalName="ac804c8a2287491fb4ec1ec551b11760" ma:taxonomyFieldName="Country" ma:displayName="Country" ma:default="" ma:fieldId="{ac804c8a-2287-491f-b4ec-1ec551b11760}" ma:sspId="5be66e25-6253-4f8b-9755-5684a1ad782e" ma:termSetId="dfa47977-5331-4861-9b0e-07c95af9708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64cbc-c419-4236-aab3-521ef1c0cd84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FDE6B9-4769-4A4D-B6A2-12DB3E6394A7}">
  <ds:schemaRefs>
    <ds:schemaRef ds:uri="2b04e3bf-eb77-48e0-9993-e01b67b1c33a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bd764cbc-c419-4236-aab3-521ef1c0cd84"/>
    <ds:schemaRef ds:uri="be773b0d-bcb9-427a-ac58-338f450f6bb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CA349C-D43D-4DC6-B347-439DD7B310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E67F6A-EF1C-4EE7-9AD4-E5077A90A2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773b0d-bcb9-427a-ac58-338f450f6bbc"/>
    <ds:schemaRef ds:uri="2b04e3bf-eb77-48e0-9993-e01b67b1c33a"/>
    <ds:schemaRef ds:uri="bd764cbc-c419-4236-aab3-521ef1c0cd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7403</TotalTime>
  <Words>457</Words>
  <Application>Microsoft Macintosh PowerPoint</Application>
  <PresentationFormat>Custom</PresentationFormat>
  <Paragraphs>85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Integration Models </vt:lpstr>
      <vt:lpstr>Preparation &amp; Planning: Policy Context </vt:lpstr>
      <vt:lpstr>Preparation &amp; Planning: Service Provision </vt:lpstr>
      <vt:lpstr>Informing Demand for Integrated Services  </vt:lpstr>
      <vt:lpstr>PowerPoint Presentation</vt:lpstr>
      <vt:lpstr>Monitoring &amp; Evaluation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CARMO</dc:title>
  <dc:creator>AZAD</dc:creator>
  <cp:lastModifiedBy>mukesh patel</cp:lastModifiedBy>
  <cp:revision>610</cp:revision>
  <dcterms:created xsi:type="dcterms:W3CDTF">2017-08-24T20:54:48Z</dcterms:created>
  <dcterms:modified xsi:type="dcterms:W3CDTF">2019-11-01T18:22:43Z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0x0101001039216DF522374A980ED4752E09DEB7</vt:lpwstr>
  </property>
</Properties>
</file>